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 id="2147483798" r:id="rId2"/>
  </p:sldMasterIdLst>
  <p:notesMasterIdLst>
    <p:notesMasterId r:id="rId30"/>
  </p:notesMasterIdLst>
  <p:sldIdLst>
    <p:sldId id="257" r:id="rId3"/>
    <p:sldId id="259" r:id="rId4"/>
    <p:sldId id="260" r:id="rId5"/>
    <p:sldId id="261" r:id="rId6"/>
    <p:sldId id="262" r:id="rId7"/>
    <p:sldId id="263" r:id="rId8"/>
    <p:sldId id="264" r:id="rId9"/>
    <p:sldId id="265" r:id="rId10"/>
    <p:sldId id="284" r:id="rId11"/>
    <p:sldId id="267" r:id="rId12"/>
    <p:sldId id="268" r:id="rId13"/>
    <p:sldId id="269" r:id="rId14"/>
    <p:sldId id="270" r:id="rId15"/>
    <p:sldId id="271" r:id="rId16"/>
    <p:sldId id="285" r:id="rId17"/>
    <p:sldId id="273" r:id="rId18"/>
    <p:sldId id="274" r:id="rId19"/>
    <p:sldId id="275" r:id="rId20"/>
    <p:sldId id="276" r:id="rId21"/>
    <p:sldId id="277" r:id="rId22"/>
    <p:sldId id="286" r:id="rId23"/>
    <p:sldId id="279" r:id="rId24"/>
    <p:sldId id="280" r:id="rId25"/>
    <p:sldId id="281" r:id="rId26"/>
    <p:sldId id="282" r:id="rId27"/>
    <p:sldId id="283" r:id="rId28"/>
    <p:sldId id="258"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8D05"/>
    <a:srgbClr val="FFF799"/>
    <a:srgbClr val="F5801F"/>
    <a:srgbClr val="F57E1B"/>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49" autoAdjust="0"/>
    <p:restoredTop sz="34087" autoAdjust="0"/>
  </p:normalViewPr>
  <p:slideViewPr>
    <p:cSldViewPr>
      <p:cViewPr varScale="1">
        <p:scale>
          <a:sx n="171" d="100"/>
          <a:sy n="171" d="100"/>
        </p:scale>
        <p:origin x="832" y="168"/>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1032536480"/>
        <c:axId val="-1032542464"/>
      </c:barChart>
      <c:catAx>
        <c:axId val="-1032536480"/>
        <c:scaling>
          <c:orientation val="minMax"/>
        </c:scaling>
        <c:delete val="0"/>
        <c:axPos val="b"/>
        <c:numFmt formatCode="General" sourceLinked="0"/>
        <c:majorTickMark val="out"/>
        <c:minorTickMark val="none"/>
        <c:tickLblPos val="nextTo"/>
        <c:crossAx val="-1032542464"/>
        <c:crosses val="autoZero"/>
        <c:auto val="1"/>
        <c:lblAlgn val="ctr"/>
        <c:lblOffset val="100"/>
        <c:noMultiLvlLbl val="0"/>
      </c:catAx>
      <c:valAx>
        <c:axId val="-1032542464"/>
        <c:scaling>
          <c:orientation val="minMax"/>
        </c:scaling>
        <c:delete val="0"/>
        <c:axPos val="l"/>
        <c:numFmt formatCode="General" sourceLinked="1"/>
        <c:majorTickMark val="out"/>
        <c:minorTickMark val="none"/>
        <c:tickLblPos val="nextTo"/>
        <c:crossAx val="-1032536480"/>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tr-T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2020/4/19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5986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2867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91606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814F241-CB40-484C-8282-5BDE6BC7817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7601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219B5F41-D3FF-4650-BB44-BB4BF6B8B6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5197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62427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335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128830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8053A0A-22E0-4304-AF0F-CA73E500123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83584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1CC27D91-3ED2-4525-ABF2-203C9D676A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1720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D02844B-780B-48ED-A12E-B590C7E712D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1071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37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9857A5F6-1791-434D-8BF5-7F7D65B919A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6321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541CE92-BC6D-4F34-9D82-3608EE8B18C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61594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9BE15980-4FDD-4294-ABFC-499D03F18A0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3364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27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85B9AF03-1ACB-4F4A-87BA-D9468331DF3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56741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66325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5D3CD2CA-C5E5-443D-8905-5D56046CF55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01949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4F0C2BB-9E6B-4098-8BA6-C3979D9503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02245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00CC5077-B2DA-43D4-8A37-8B2A20D1FF8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06110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35198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372"/>
            <a:ext cx="9144000" cy="607163"/>
          </a:xfrm>
          <a:prstGeom prst="rect">
            <a:avLst/>
          </a:prstGeom>
        </p:spPr>
      </p:pic>
      <p:sp>
        <p:nvSpPr>
          <p:cNvPr id="7" name="矩形 6"/>
          <p:cNvSpPr/>
          <p:nvPr userDrawn="1"/>
        </p:nvSpPr>
        <p:spPr>
          <a:xfrm>
            <a:off x="360040" y="195486"/>
            <a:ext cx="360040" cy="360040"/>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C000"/>
              </a:solidFill>
            </a:endParaRPr>
          </a:p>
        </p:txBody>
      </p:sp>
      <p:sp>
        <p:nvSpPr>
          <p:cNvPr id="8" name="矩形 7"/>
          <p:cNvSpPr/>
          <p:nvPr userDrawn="1"/>
        </p:nvSpPr>
        <p:spPr>
          <a:xfrm>
            <a:off x="535190" y="342518"/>
            <a:ext cx="290264" cy="290264"/>
          </a:xfrm>
          <a:prstGeom prst="rect">
            <a:avLst/>
          </a:prstGeom>
          <a:solidFill>
            <a:srgbClr val="F580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9" name="直接连接符 8"/>
          <p:cNvCxnSpPr/>
          <p:nvPr userDrawn="1"/>
        </p:nvCxnSpPr>
        <p:spPr>
          <a:xfrm>
            <a:off x="897462" y="608534"/>
            <a:ext cx="8211042"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971600" y="128484"/>
            <a:ext cx="5760640" cy="427042"/>
          </a:xfrm>
        </p:spPr>
        <p:txBody>
          <a:bodyPr>
            <a:noAutofit/>
          </a:bodyPr>
          <a:lstStyle>
            <a:lvl1pPr algn="l">
              <a:defRPr sz="2800" b="1" baseline="0">
                <a:solidFill>
                  <a:schemeClr val="bg1"/>
                </a:solidFill>
                <a:latin typeface="+mj-lt"/>
                <a:ea typeface="微软雅黑" panose="020B0503020204020204" pitchFamily="34" charset="-122"/>
              </a:defRPr>
            </a:lvl1pPr>
          </a:lstStyle>
          <a:p>
            <a:r>
              <a:rPr lang="tr-TR" altLang="zh-CN" dirty="0"/>
              <a:t>Dubai Business</a:t>
            </a:r>
            <a:endParaRPr lang="zh-CN" altLang="en-US" dirty="0"/>
          </a:p>
        </p:txBody>
      </p:sp>
    </p:spTree>
    <p:extLst>
      <p:ext uri="{BB962C8B-B14F-4D97-AF65-F5344CB8AC3E}">
        <p14:creationId xmlns:p14="http://schemas.microsoft.com/office/powerpoint/2010/main" val="25723717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90"/>
                                          </p:val>
                                        </p:tav>
                                        <p:tav tm="100000">
                                          <p:val>
                                            <p:fltVal val="0"/>
                                          </p:val>
                                        </p:tav>
                                      </p:tavLst>
                                    </p:anim>
                                    <p:animEffect transition="in" filter="fade">
                                      <p:cBhvr>
                                        <p:cTn id="16" dur="500"/>
                                        <p:tgtEl>
                                          <p:spTgt spid="8"/>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8" name="矩形 7"/>
          <p:cNvSpPr/>
          <p:nvPr userDrawn="1"/>
        </p:nvSpPr>
        <p:spPr>
          <a:xfrm>
            <a:off x="279400" y="571500"/>
            <a:ext cx="855980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2" name="标题 1"/>
          <p:cNvSpPr>
            <a:spLocks noGrp="1"/>
          </p:cNvSpPr>
          <p:nvPr>
            <p:ph type="title" hasCustomPrompt="1"/>
          </p:nvPr>
        </p:nvSpPr>
        <p:spPr>
          <a:xfrm>
            <a:off x="323528" y="129828"/>
            <a:ext cx="7886700" cy="425698"/>
          </a:xfrm>
        </p:spPr>
        <p:txBody>
          <a:bodyPr>
            <a:noAutofit/>
          </a:bodyPr>
          <a:lstStyle>
            <a:lvl1pPr>
              <a:defRPr sz="2400" b="1">
                <a:solidFill>
                  <a:schemeClr val="bg1"/>
                </a:solidFill>
                <a:latin typeface="+mj-lt"/>
                <a:ea typeface="微软雅黑" panose="020B0503020204020204" pitchFamily="34" charset="-122"/>
              </a:defRPr>
            </a:lvl1pPr>
          </a:lstStyle>
          <a:p>
            <a:r>
              <a:rPr lang="tr-TR" altLang="zh-CN" dirty="0"/>
              <a:t>Dubai Business</a:t>
            </a:r>
            <a:endParaRPr lang="zh-CN" altLang="en-US" dirty="0"/>
          </a:p>
        </p:txBody>
      </p:sp>
    </p:spTree>
    <p:extLst>
      <p:ext uri="{BB962C8B-B14F-4D97-AF65-F5344CB8AC3E}">
        <p14:creationId xmlns:p14="http://schemas.microsoft.com/office/powerpoint/2010/main" val="3241882145"/>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lide 1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888" y="1282304"/>
            <a:ext cx="7886700" cy="2139553"/>
          </a:xfrm>
        </p:spPr>
        <p:txBody>
          <a:bodyPr anchor="b"/>
          <a:lstStyle>
            <a:lvl1pPr>
              <a:defRPr sz="4500"/>
            </a:lvl1pPr>
          </a:lstStyle>
          <a:p>
            <a:r>
              <a:rPr lang="tr-TR" altLang="zh-CN" dirty="0"/>
              <a:t>Freepptbackgrounds.net</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tr-TR" altLang="zh-CN" dirty="0"/>
              <a:t>www.freepptbackgrounds.net</a:t>
            </a:r>
            <a:endParaRPr lang="zh-CN" alt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74C2219-9E0E-4A0E-A24C-D5285DF11662}"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2020/4/19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25D1E8D-F31A-4F6F-856B-374D76CCE32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65877562"/>
      </p:ext>
    </p:extLst>
  </p:cSld>
  <p:clrMapOvr>
    <a:masterClrMapping/>
  </p:clrMapOvr>
  <p:transition spd="slow" advClick="0"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 2">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Tree>
    <p:extLst>
      <p:ext uri="{BB962C8B-B14F-4D97-AF65-F5344CB8AC3E}">
        <p14:creationId xmlns:p14="http://schemas.microsoft.com/office/powerpoint/2010/main" val="314340731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lide 3">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内容占位符 2"/>
          <p:cNvSpPr>
            <a:spLocks noGrp="1"/>
          </p:cNvSpPr>
          <p:nvPr>
            <p:ph idx="1" hasCustomPrompt="1"/>
          </p:nvPr>
        </p:nvSpPr>
        <p:spPr/>
        <p:txBody>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10"/>
          </p:nvPr>
        </p:nvSpPr>
        <p:spPr/>
        <p:txBody>
          <a:bodyPr/>
          <a:lstStyle/>
          <a:p>
            <a:fld id="{943ADA5B-BE53-4F24-8A3E-C4BC6D5A7C7D}"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530874255"/>
      </p:ext>
    </p:extLst>
  </p:cSld>
  <p:clrMapOvr>
    <a:masterClrMapping/>
  </p:clrMapOvr>
  <p:transition spd="slow" advClick="0" advTm="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lide 4">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22313" y="3304699"/>
            <a:ext cx="7772400" cy="1021556"/>
          </a:xfrm>
        </p:spPr>
        <p:txBody>
          <a:bodyPr anchor="t"/>
          <a:lstStyle>
            <a:lvl1pPr algn="l">
              <a:defRPr sz="4000" b="1" cap="all"/>
            </a:lvl1pPr>
          </a:lstStyle>
          <a:p>
            <a:r>
              <a:rPr lang="tr-TR" altLang="zh-CN" dirty="0"/>
              <a:t>Freepptbackgrounds.net</a:t>
            </a:r>
            <a:endParaRPr lang="zh-CN" altLang="en-US" dirty="0"/>
          </a:p>
        </p:txBody>
      </p:sp>
      <p:sp>
        <p:nvSpPr>
          <p:cNvPr id="3" name="文本占位符 2"/>
          <p:cNvSpPr>
            <a:spLocks noGrp="1"/>
          </p:cNvSpPr>
          <p:nvPr>
            <p:ph type="body" idx="1" hasCustomPrompt="1"/>
          </p:nvPr>
        </p:nvSpPr>
        <p:spPr>
          <a:xfrm>
            <a:off x="722313" y="2180273"/>
            <a:ext cx="7772400" cy="112442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ltLang="zh-CN" dirty="0"/>
              <a:t>www.freepptbackgrounds.net</a:t>
            </a:r>
            <a:endParaRPr lang="zh-CN" altLang="en-US" dirty="0"/>
          </a:p>
        </p:txBody>
      </p:sp>
      <p:sp>
        <p:nvSpPr>
          <p:cNvPr id="4" name="日期占位符 3"/>
          <p:cNvSpPr>
            <a:spLocks noGrp="1"/>
          </p:cNvSpPr>
          <p:nvPr>
            <p:ph type="dt" sz="half" idx="10"/>
          </p:nvPr>
        </p:nvSpPr>
        <p:spPr/>
        <p:txBody>
          <a:bodyPr/>
          <a:lstStyle/>
          <a:p>
            <a:fld id="{943ADA5B-BE53-4F24-8A3E-C4BC6D5A7C7D}" type="datetimeFigureOut">
              <a:rPr lang="zh-CN" altLang="en-US" smtClean="0"/>
              <a:t>2020/4/19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1500620389"/>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Slide 5">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内容占位符 2"/>
          <p:cNvSpPr>
            <a:spLocks noGrp="1"/>
          </p:cNvSpPr>
          <p:nvPr>
            <p:ph sz="half" idx="1" hasCustomPrompt="1"/>
          </p:nvPr>
        </p:nvSpPr>
        <p:spPr>
          <a:xfrm>
            <a:off x="457200" y="1200150"/>
            <a:ext cx="4038600" cy="33947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内容占位符 3"/>
          <p:cNvSpPr>
            <a:spLocks noGrp="1"/>
          </p:cNvSpPr>
          <p:nvPr>
            <p:ph sz="half" idx="2" hasCustomPrompt="1"/>
          </p:nvPr>
        </p:nvSpPr>
        <p:spPr>
          <a:xfrm>
            <a:off x="4648200" y="1200150"/>
            <a:ext cx="4038600" cy="33947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5" name="日期占位符 4"/>
          <p:cNvSpPr>
            <a:spLocks noGrp="1"/>
          </p:cNvSpPr>
          <p:nvPr>
            <p:ph type="dt" sz="half" idx="10"/>
          </p:nvPr>
        </p:nvSpPr>
        <p:spPr/>
        <p:txBody>
          <a:bodyPr/>
          <a:lstStyle/>
          <a:p>
            <a:fld id="{943ADA5B-BE53-4F24-8A3E-C4BC6D5A7C7D}" type="datetimeFigureOut">
              <a:rPr lang="zh-CN" altLang="en-US" smtClean="0"/>
              <a:t>2020/4/19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3129487946"/>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a:lvl1pPr>
          </a:lstStyle>
          <a:p>
            <a:r>
              <a:rPr lang="tr-TR" altLang="zh-CN" dirty="0"/>
              <a:t>Freepptbackgrounds.net</a:t>
            </a:r>
            <a:endParaRPr lang="zh-CN" altLang="en-US" dirty="0"/>
          </a:p>
        </p:txBody>
      </p:sp>
      <p:sp>
        <p:nvSpPr>
          <p:cNvPr id="3" name="文本占位符 2"/>
          <p:cNvSpPr>
            <a:spLocks noGrp="1"/>
          </p:cNvSpPr>
          <p:nvPr>
            <p:ph type="body" idx="1" hasCustomPrompt="1"/>
          </p:nvPr>
        </p:nvSpPr>
        <p:spPr>
          <a:xfrm>
            <a:off x="457200" y="1151573"/>
            <a:ext cx="4040188" cy="4800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a:t>www.freepptbackgrounds.net</a:t>
            </a:r>
            <a:endParaRPr lang="zh-CN" altLang="en-US" dirty="0"/>
          </a:p>
        </p:txBody>
      </p:sp>
      <p:sp>
        <p:nvSpPr>
          <p:cNvPr id="4" name="内容占位符 3"/>
          <p:cNvSpPr>
            <a:spLocks noGrp="1"/>
          </p:cNvSpPr>
          <p:nvPr>
            <p:ph sz="half" idx="2" hasCustomPrompt="1"/>
          </p:nvPr>
        </p:nvSpPr>
        <p:spPr>
          <a:xfrm>
            <a:off x="457200" y="1631633"/>
            <a:ext cx="4040188" cy="29632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5" name="文本占位符 4"/>
          <p:cNvSpPr>
            <a:spLocks noGrp="1"/>
          </p:cNvSpPr>
          <p:nvPr>
            <p:ph type="body" sz="quarter" idx="3" hasCustomPrompt="1"/>
          </p:nvPr>
        </p:nvSpPr>
        <p:spPr>
          <a:xfrm>
            <a:off x="4645026" y="1151573"/>
            <a:ext cx="4041775" cy="4800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a:t>www.freepptbackgrounds.net</a:t>
            </a:r>
            <a:endParaRPr lang="zh-CN" altLang="en-US" dirty="0"/>
          </a:p>
        </p:txBody>
      </p:sp>
      <p:sp>
        <p:nvSpPr>
          <p:cNvPr id="6" name="内容占位符 5"/>
          <p:cNvSpPr>
            <a:spLocks noGrp="1"/>
          </p:cNvSpPr>
          <p:nvPr>
            <p:ph sz="quarter" idx="4" hasCustomPrompt="1"/>
          </p:nvPr>
        </p:nvSpPr>
        <p:spPr>
          <a:xfrm>
            <a:off x="4645026" y="1631633"/>
            <a:ext cx="4041775" cy="29632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7" name="日期占位符 6"/>
          <p:cNvSpPr>
            <a:spLocks noGrp="1"/>
          </p:cNvSpPr>
          <p:nvPr>
            <p:ph type="dt" sz="half" idx="10"/>
          </p:nvPr>
        </p:nvSpPr>
        <p:spPr/>
        <p:txBody>
          <a:bodyPr/>
          <a:lstStyle/>
          <a:p>
            <a:fld id="{943ADA5B-BE53-4F24-8A3E-C4BC6D5A7C7D}" type="datetimeFigureOut">
              <a:rPr lang="zh-CN" altLang="en-US" smtClean="0"/>
              <a:t>2020/4/19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1581048-AD53-4C2E-8E4D-851687AC54B0}" type="slidenum">
              <a:rPr lang="zh-CN" altLang="en-US" smtClean="0"/>
              <a:t>‹#›</a:t>
            </a:fld>
            <a:endParaRPr lang="zh-CN" altLang="en-US"/>
          </a:p>
        </p:txBody>
      </p:sp>
      <p:sp>
        <p:nvSpPr>
          <p:cNvPr id="11" name="矩形 10"/>
          <p:cNvSpPr/>
          <p:nvPr userDrawn="1"/>
        </p:nvSpPr>
        <p:spPr>
          <a:xfrm>
            <a:off x="738031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extLst>
      <p:ext uri="{BB962C8B-B14F-4D97-AF65-F5344CB8AC3E}">
        <p14:creationId xmlns:p14="http://schemas.microsoft.com/office/powerpoint/2010/main" val="610033588"/>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lide 7">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a:t>Freepptbackgrounds.net</a:t>
            </a:r>
            <a:endParaRPr lang="zh-CN" altLang="en-US" dirty="0"/>
          </a:p>
        </p:txBody>
      </p:sp>
      <p:sp>
        <p:nvSpPr>
          <p:cNvPr id="3" name="日期占位符 2"/>
          <p:cNvSpPr>
            <a:spLocks noGrp="1"/>
          </p:cNvSpPr>
          <p:nvPr>
            <p:ph type="dt" sz="half" idx="10"/>
          </p:nvPr>
        </p:nvSpPr>
        <p:spPr/>
        <p:txBody>
          <a:bodyPr/>
          <a:lstStyle/>
          <a:p>
            <a:fld id="{943ADA5B-BE53-4F24-8A3E-C4BC6D5A7C7D}" type="datetimeFigureOut">
              <a:rPr lang="zh-CN" altLang="en-US" smtClean="0"/>
              <a:t>2020/4/19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254567015"/>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Slide 8">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3ADA5B-BE53-4F24-8A3E-C4BC6D5A7C7D}" type="datetimeFigureOut">
              <a:rPr lang="zh-CN" altLang="en-US" smtClean="0"/>
              <a:t>2020/4/19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294188165"/>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Slide 10">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841772"/>
            <a:ext cx="6858000" cy="1790700"/>
          </a:xfrm>
        </p:spPr>
        <p:txBody>
          <a:bodyPr anchor="b"/>
          <a:lstStyle>
            <a:lvl1pPr algn="ctr">
              <a:defRPr sz="4500"/>
            </a:lvl1pPr>
          </a:lstStyle>
          <a:p>
            <a:r>
              <a:rPr lang="tr-TR" altLang="zh-CN" dirty="0"/>
              <a:t>Freepptbackgrounds.net</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tr-TR" altLang="zh-CN" dirty="0"/>
              <a:t>www.freepptbackgrounds.net</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74C2219-9E0E-4A0E-A24C-D5285DF11662}"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2020/4/19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25D1E8D-F31A-4F6F-856B-374D76CCE32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995464519"/>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740"/>
            <a:ext cx="8229600" cy="857250"/>
          </a:xfrm>
          <a:prstGeom prst="rect">
            <a:avLst/>
          </a:prstGeom>
        </p:spPr>
        <p:txBody>
          <a:bodyPr vert="horz" lIns="91440" tIns="45720" rIns="91440" bIns="45720" rtlCol="0" anchor="ctr">
            <a:normAutofit/>
          </a:bodyPr>
          <a:lstStyle/>
          <a:p>
            <a:r>
              <a:rPr lang="tr-TR" altLang="zh-CN" dirty="0"/>
              <a:t>Freepptbackgrounds.net</a:t>
            </a:r>
            <a:endParaRPr lang="zh-CN" altLang="en-US" dirty="0"/>
          </a:p>
        </p:txBody>
      </p:sp>
      <p:sp>
        <p:nvSpPr>
          <p:cNvPr id="3" name="文本占位符 2"/>
          <p:cNvSpPr>
            <a:spLocks noGrp="1"/>
          </p:cNvSpPr>
          <p:nvPr>
            <p:ph type="body" idx="1"/>
          </p:nvPr>
        </p:nvSpPr>
        <p:spPr>
          <a:xfrm>
            <a:off x="457200" y="1200150"/>
            <a:ext cx="8229600" cy="3394710"/>
          </a:xfrm>
          <a:prstGeom prst="rect">
            <a:avLst/>
          </a:prstGeom>
        </p:spPr>
        <p:txBody>
          <a:bodyPr vert="horz" lIns="91440" tIns="45720" rIns="91440" bIns="45720" rtlCol="0">
            <a:normAutofit/>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日期占位符 3"/>
          <p:cNvSpPr>
            <a:spLocks noGrp="1"/>
          </p:cNvSpPr>
          <p:nvPr>
            <p:ph type="dt" sz="half" idx="2"/>
          </p:nvPr>
        </p:nvSpPr>
        <p:spPr>
          <a:xfrm>
            <a:off x="457200" y="4767739"/>
            <a:ext cx="2133600" cy="272891"/>
          </a:xfrm>
          <a:prstGeom prst="rect">
            <a:avLst/>
          </a:prstGeom>
        </p:spPr>
        <p:txBody>
          <a:bodyPr vert="horz" lIns="91440" tIns="45720" rIns="91440" bIns="45720" rtlCol="0" anchor="ctr"/>
          <a:lstStyle>
            <a:lvl1pPr algn="l">
              <a:defRPr sz="1200">
                <a:solidFill>
                  <a:schemeClr val="tx1">
                    <a:tint val="75000"/>
                  </a:schemeClr>
                </a:solidFill>
              </a:defRPr>
            </a:lvl1pPr>
          </a:lstStyle>
          <a:p>
            <a:fld id="{943ADA5B-BE53-4F24-8A3E-C4BC6D5A7C7D}" type="datetimeFigureOut">
              <a:rPr lang="zh-CN" altLang="en-US" smtClean="0"/>
              <a:t>2020/4/19</a:t>
            </a:fld>
            <a:endParaRPr lang="zh-CN" altLang="en-US"/>
          </a:p>
        </p:txBody>
      </p:sp>
      <p:sp>
        <p:nvSpPr>
          <p:cNvPr id="5" name="页脚占位符 4"/>
          <p:cNvSpPr>
            <a:spLocks noGrp="1"/>
          </p:cNvSpPr>
          <p:nvPr>
            <p:ph type="ftr" sz="quarter" idx="3"/>
          </p:nvPr>
        </p:nvSpPr>
        <p:spPr>
          <a:xfrm>
            <a:off x="3124200" y="4767739"/>
            <a:ext cx="2895600" cy="27289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739"/>
            <a:ext cx="2133600" cy="272891"/>
          </a:xfrm>
          <a:prstGeom prst="rect">
            <a:avLst/>
          </a:prstGeom>
        </p:spPr>
        <p:txBody>
          <a:bodyPr vert="horz" lIns="91440" tIns="45720" rIns="91440" bIns="45720" rtlCol="0" anchor="ctr"/>
          <a:lstStyle>
            <a:lvl1pPr algn="r">
              <a:defRPr sz="1200">
                <a:solidFill>
                  <a:schemeClr val="tx1">
                    <a:tint val="75000"/>
                  </a:schemeClr>
                </a:solidFill>
              </a:defRPr>
            </a:lvl1pPr>
          </a:lstStyle>
          <a:p>
            <a:fld id="{91581048-AD53-4C2E-8E4D-851687AC54B0}" type="slidenum">
              <a:rPr lang="zh-CN" altLang="en-US" smtClean="0"/>
              <a:t>‹#›</a:t>
            </a:fld>
            <a:endParaRPr lang="zh-CN" altLang="en-US"/>
          </a:p>
        </p:txBody>
      </p:sp>
    </p:spTree>
    <p:extLst>
      <p:ext uri="{BB962C8B-B14F-4D97-AF65-F5344CB8AC3E}">
        <p14:creationId xmlns:p14="http://schemas.microsoft.com/office/powerpoint/2010/main" val="1419937747"/>
      </p:ext>
    </p:extLst>
  </p:cSld>
  <p:clrMap bg1="lt1" tx1="dk1" bg2="lt2" tx2="dk2" accent1="accent1" accent2="accent2" accent3="accent3" accent4="accent4" accent5="accent5" accent6="accent6" hlink="hlink" folHlink="folHlink"/>
  <p:sldLayoutIdLst>
    <p:sldLayoutId id="2147483786" r:id="rId1"/>
    <p:sldLayoutId id="2147483797" r:id="rId2"/>
    <p:sldLayoutId id="2147483787" r:id="rId3"/>
    <p:sldLayoutId id="2147483788" r:id="rId4"/>
    <p:sldLayoutId id="2147483789" r:id="rId5"/>
    <p:sldLayoutId id="2147483790" r:id="rId6"/>
    <p:sldLayoutId id="2147483791" r:id="rId7"/>
    <p:sldLayoutId id="2147483792" r:id="rId8"/>
  </p:sldLayoutIdLst>
  <p:transition spd="slow" advClick="0" advTm="0">
    <p:comb/>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tr-TR" altLang="zh-CN" dirty="0"/>
              <a:t>Freepptbackgrounds.net</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ltLang="zh-CN" dirty="0"/>
              <a:t>Download free</a:t>
            </a:r>
            <a:endParaRPr lang="tr-TR" altLang="zh-CN" dirty="0"/>
          </a:p>
          <a:p>
            <a:pPr lvl="1"/>
            <a:r>
              <a:rPr lang="en-US" altLang="zh-CN" dirty="0" err="1"/>
              <a:t>Powerpoint</a:t>
            </a:r>
            <a:r>
              <a:rPr lang="en-US" altLang="zh-CN" dirty="0"/>
              <a:t> Template</a:t>
            </a:r>
            <a:endParaRPr lang="tr-TR" altLang="zh-CN" dirty="0"/>
          </a:p>
          <a:p>
            <a:pPr lvl="2"/>
            <a:r>
              <a:rPr lang="en-US" altLang="zh-CN" dirty="0"/>
              <a:t>and </a:t>
            </a:r>
            <a:endParaRPr lang="tr-TR" altLang="zh-CN" dirty="0"/>
          </a:p>
          <a:p>
            <a:pPr lvl="3"/>
            <a:r>
              <a:rPr lang="en-US" altLang="zh-CN" dirty="0"/>
              <a:t>Google slides</a:t>
            </a:r>
            <a:endParaRPr lang="tr-TR" altLang="zh-CN" dirty="0"/>
          </a:p>
          <a:p>
            <a:pPr lvl="4"/>
            <a:r>
              <a:rPr lang="en-US" altLang="zh-CN" dirty="0"/>
              <a:t>Presentation for you.</a:t>
            </a:r>
            <a:endParaRPr lang="zh-CN" alt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B74C2219-9E0E-4A0E-A24C-D5285DF11662}"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2020/4/19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25D1E8D-F31A-4F6F-856B-374D76CCE323}"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52020323"/>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Lst>
  <p:transition spd="slow" advClick="0" advTm="0">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8.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2051720" y="2280163"/>
            <a:ext cx="50405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779889" y="1159342"/>
            <a:ext cx="5584222" cy="1015663"/>
          </a:xfrm>
          <a:prstGeom prst="rect">
            <a:avLst/>
          </a:prstGeom>
          <a:noFill/>
        </p:spPr>
        <p:txBody>
          <a:bodyPr wrap="none" rtlCol="0">
            <a:spAutoFit/>
          </a:bodyPr>
          <a:lstStyle/>
          <a:p>
            <a:pPr algn="ctr"/>
            <a:r>
              <a:rPr lang="tr-TR" altLang="zh-CN" sz="6000" b="1" dirty="0">
                <a:effectLst>
                  <a:outerShdw blurRad="38100" dist="38100" dir="2700000" algn="tl">
                    <a:srgbClr val="000000">
                      <a:alpha val="43137"/>
                    </a:srgbClr>
                  </a:outerShdw>
                </a:effectLst>
                <a:latin typeface="+mj-lt"/>
                <a:ea typeface="微软雅黑" panose="020B0503020204020204" pitchFamily="34" charset="-122"/>
                <a:sym typeface="Arial" panose="020B0604020202020204" pitchFamily="34" charset="0"/>
              </a:rPr>
              <a:t>DUBAI BUSINESS</a:t>
            </a:r>
            <a:endParaRPr lang="zh-CN" altLang="en-US" sz="6000" b="1" dirty="0">
              <a:effectLst>
                <a:outerShdw blurRad="38100" dist="38100" dir="2700000" algn="tl">
                  <a:srgbClr val="000000">
                    <a:alpha val="43137"/>
                  </a:srgbClr>
                </a:outerShdw>
              </a:effectLst>
              <a:latin typeface="+mj-lt"/>
              <a:ea typeface="微软雅黑" panose="020B0503020204020204" pitchFamily="34" charset="-122"/>
              <a:sym typeface="Arial" panose="020B0604020202020204" pitchFamily="34" charset="0"/>
            </a:endParaRPr>
          </a:p>
        </p:txBody>
      </p:sp>
      <p:grpSp>
        <p:nvGrpSpPr>
          <p:cNvPr id="3" name="组合 2"/>
          <p:cNvGrpSpPr/>
          <p:nvPr/>
        </p:nvGrpSpPr>
        <p:grpSpPr>
          <a:xfrm>
            <a:off x="3034547" y="4731990"/>
            <a:ext cx="3132349" cy="288032"/>
            <a:chOff x="2745068" y="2497928"/>
            <a:chExt cx="3528392" cy="360040"/>
          </a:xfrm>
        </p:grpSpPr>
        <p:sp>
          <p:nvSpPr>
            <p:cNvPr id="2" name="剪去对角的矩形 1"/>
            <p:cNvSpPr/>
            <p:nvPr/>
          </p:nvSpPr>
          <p:spPr>
            <a:xfrm>
              <a:off x="2745068" y="2497928"/>
              <a:ext cx="3528392" cy="360040"/>
            </a:xfrm>
            <a:prstGeom prst="snip2DiagRect">
              <a:avLst/>
            </a:prstGeom>
            <a:solidFill>
              <a:srgbClr val="CF8D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文本框 35"/>
            <p:cNvSpPr txBox="1"/>
            <p:nvPr/>
          </p:nvSpPr>
          <p:spPr>
            <a:xfrm>
              <a:off x="2843808" y="2499742"/>
              <a:ext cx="3330913" cy="346249"/>
            </a:xfrm>
            <a:prstGeom prst="rect">
              <a:avLst/>
            </a:prstGeom>
            <a:noFill/>
          </p:spPr>
          <p:txBody>
            <a:bodyPr wrap="square" rtlCol="0">
              <a:spAutoFit/>
            </a:bodyPr>
            <a:lstStyle/>
            <a:p>
              <a:pPr algn="ctr"/>
              <a:r>
                <a:rPr lang="tr-TR" altLang="zh-CN" sz="1200" dirty="0">
                  <a:latin typeface="+mj-lt"/>
                  <a:ea typeface="微软雅黑" panose="020B0503020204020204" pitchFamily="34" charset="-122"/>
                  <a:sym typeface="Arial" panose="020B0604020202020204" pitchFamily="34" charset="0"/>
                </a:rPr>
                <a:t>www.freepptbackgrounds.net</a:t>
              </a:r>
              <a:endParaRPr lang="zh-CN" altLang="en-US" sz="1200" dirty="0">
                <a:latin typeface="+mj-lt"/>
                <a:ea typeface="微软雅黑" panose="020B0503020204020204" pitchFamily="34" charset="-122"/>
                <a:sym typeface="Arial" panose="020B0604020202020204" pitchFamily="34" charset="0"/>
              </a:endParaRPr>
            </a:p>
          </p:txBody>
        </p:sp>
      </p:grpSp>
      <p:sp>
        <p:nvSpPr>
          <p:cNvPr id="9" name="文本框 35"/>
          <p:cNvSpPr txBox="1"/>
          <p:nvPr/>
        </p:nvSpPr>
        <p:spPr>
          <a:xfrm>
            <a:off x="1" y="2490480"/>
            <a:ext cx="9144000" cy="707886"/>
          </a:xfrm>
          <a:prstGeom prst="rect">
            <a:avLst/>
          </a:prstGeom>
          <a:noFill/>
        </p:spPr>
        <p:txBody>
          <a:bodyPr wrap="square" rtlCol="0">
            <a:spAutoFit/>
          </a:bodyPr>
          <a:lstStyle/>
          <a:p>
            <a:pPr algn="ctr"/>
            <a:r>
              <a:rPr lang="tr-TR" altLang="zh-CN" sz="4000" dirty="0">
                <a:latin typeface="+mj-lt"/>
                <a:ea typeface="微软雅黑" panose="020B0503020204020204" pitchFamily="34" charset="-122"/>
                <a:sym typeface="Arial" panose="020B0604020202020204" pitchFamily="34" charset="0"/>
              </a:rPr>
              <a:t>Presentation </a:t>
            </a:r>
            <a:r>
              <a:rPr lang="tr-TR" altLang="zh-CN" sz="4000" dirty="0" err="1">
                <a:latin typeface="+mj-lt"/>
                <a:ea typeface="微软雅黑" panose="020B0503020204020204" pitchFamily="34" charset="-122"/>
                <a:sym typeface="Arial" panose="020B0604020202020204" pitchFamily="34" charset="0"/>
              </a:rPr>
              <a:t>Template</a:t>
            </a:r>
            <a:endParaRPr lang="zh-CN" altLang="en-US" sz="4000" dirty="0">
              <a:latin typeface="+mj-lt"/>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8393395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2500"/>
                                  </p:stCondLst>
                                  <p:iterate type="lt">
                                    <p:tmPct val="10000"/>
                                  </p:iterate>
                                  <p:childTnLst>
                                    <p:set>
                                      <p:cBhvr>
                                        <p:cTn id="6" dur="1" fill="hold">
                                          <p:stCondLst>
                                            <p:cond delay="0"/>
                                          </p:stCondLst>
                                        </p:cTn>
                                        <p:tgtEl>
                                          <p:spTgt spid="8"/>
                                        </p:tgtEl>
                                        <p:attrNameLst>
                                          <p:attrName>style.visibility</p:attrName>
                                        </p:attrNameLst>
                                      </p:cBhvr>
                                      <p:to>
                                        <p:strVal val="visible"/>
                                      </p:to>
                                    </p:set>
                                    <p:anim by="(-#ppt_w*2)" calcmode="lin" valueType="num">
                                      <p:cBhvr rctx="PPT">
                                        <p:cTn id="7" dur="500" autoRev="1" fill="hold">
                                          <p:stCondLst>
                                            <p:cond delay="0"/>
                                          </p:stCondLst>
                                        </p:cTn>
                                        <p:tgtEl>
                                          <p:spTgt spid="8"/>
                                        </p:tgtEl>
                                        <p:attrNameLst>
                                          <p:attrName>ppt_w</p:attrName>
                                        </p:attrNameLst>
                                      </p:cBhvr>
                                    </p:anim>
                                    <p:anim by="(#ppt_w*0.50)" calcmode="lin" valueType="num">
                                      <p:cBhvr>
                                        <p:cTn id="8" dur="500" decel="50000" autoRev="1" fill="hold">
                                          <p:stCondLst>
                                            <p:cond delay="0"/>
                                          </p:stCondLst>
                                        </p:cTn>
                                        <p:tgtEl>
                                          <p:spTgt spid="8"/>
                                        </p:tgtEl>
                                        <p:attrNameLst>
                                          <p:attrName>ppt_x</p:attrName>
                                        </p:attrNameLst>
                                      </p:cBhvr>
                                    </p:anim>
                                    <p:anim from="(-#ppt_h/2)" to="(#ppt_y)" calcmode="lin" valueType="num">
                                      <p:cBhvr>
                                        <p:cTn id="9" dur="1000" fill="hold">
                                          <p:stCondLst>
                                            <p:cond delay="0"/>
                                          </p:stCondLst>
                                        </p:cTn>
                                        <p:tgtEl>
                                          <p:spTgt spid="8"/>
                                        </p:tgtEl>
                                        <p:attrNameLst>
                                          <p:attrName>ppt_y</p:attrName>
                                        </p:attrNameLst>
                                      </p:cBhvr>
                                    </p:anim>
                                    <p:animRot by="21600000">
                                      <p:cBhvr>
                                        <p:cTn id="10" dur="1000" fill="hold">
                                          <p:stCondLst>
                                            <p:cond delay="0"/>
                                          </p:stCondLst>
                                        </p:cTn>
                                        <p:tgtEl>
                                          <p:spTgt spid="8"/>
                                        </p:tgtEl>
                                        <p:attrNameLst>
                                          <p:attrName>r</p:attrName>
                                        </p:attrNameLst>
                                      </p:cBhvr>
                                    </p:animRot>
                                  </p:childTnLst>
                                </p:cTn>
                              </p:par>
                            </p:childTnLst>
                          </p:cTn>
                        </p:par>
                        <p:par>
                          <p:cTn id="11" fill="hold">
                            <p:stCondLst>
                              <p:cond delay="4700"/>
                            </p:stCondLst>
                            <p:childTnLst>
                              <p:par>
                                <p:cTn id="12" presetID="27" presetClass="emph" presetSubtype="0" fill="remove" grpId="1" nodeType="afterEffect">
                                  <p:stCondLst>
                                    <p:cond delay="0"/>
                                  </p:stCondLst>
                                  <p:iterate type="lt">
                                    <p:tmPct val="0"/>
                                  </p:iterate>
                                  <p:childTnLst>
                                    <p:animClr clrSpc="rgb" dir="cw">
                                      <p:cBhvr override="childStyle">
                                        <p:cTn id="13" dur="250" autoRev="1" fill="remove"/>
                                        <p:tgtEl>
                                          <p:spTgt spid="8"/>
                                        </p:tgtEl>
                                        <p:attrNameLst>
                                          <p:attrName>style.color</p:attrName>
                                        </p:attrNameLst>
                                      </p:cBhvr>
                                      <p:to>
                                        <a:schemeClr val="bg1"/>
                                      </p:to>
                                    </p:animClr>
                                    <p:animClr clrSpc="rgb" dir="cw">
                                      <p:cBhvr>
                                        <p:cTn id="14" dur="250" autoRev="1" fill="remove"/>
                                        <p:tgtEl>
                                          <p:spTgt spid="8"/>
                                        </p:tgtEl>
                                        <p:attrNameLst>
                                          <p:attrName>fillcolor</p:attrName>
                                        </p:attrNameLst>
                                      </p:cBhvr>
                                      <p:to>
                                        <a:schemeClr val="bg1"/>
                                      </p:to>
                                    </p:animClr>
                                    <p:set>
                                      <p:cBhvr>
                                        <p:cTn id="15" dur="250" autoRev="1" fill="remove"/>
                                        <p:tgtEl>
                                          <p:spTgt spid="8"/>
                                        </p:tgtEl>
                                        <p:attrNameLst>
                                          <p:attrName>fill.type</p:attrName>
                                        </p:attrNameLst>
                                      </p:cBhvr>
                                      <p:to>
                                        <p:strVal val="solid"/>
                                      </p:to>
                                    </p:set>
                                    <p:set>
                                      <p:cBhvr>
                                        <p:cTn id="16" dur="250" autoRev="1" fill="remove"/>
                                        <p:tgtEl>
                                          <p:spTgt spid="8"/>
                                        </p:tgtEl>
                                        <p:attrNameLst>
                                          <p:attrName>fill.on</p:attrName>
                                        </p:attrNameLst>
                                      </p:cBhvr>
                                      <p:to>
                                        <p:strVal val="true"/>
                                      </p:to>
                                    </p:set>
                                  </p:childTnLst>
                                </p:cTn>
                              </p:par>
                            </p:childTnLst>
                          </p:cTn>
                        </p:par>
                        <p:par>
                          <p:cTn id="17" fill="hold">
                            <p:stCondLst>
                              <p:cond delay="5200"/>
                            </p:stCondLst>
                            <p:childTnLst>
                              <p:par>
                                <p:cTn id="18" presetID="16" presetClass="entr" presetSubtype="2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par>
                          <p:cTn id="21" fill="hold">
                            <p:stCondLst>
                              <p:cond delay="5700"/>
                            </p:stCondLst>
                            <p:childTnLst>
                              <p:par>
                                <p:cTn id="22" presetID="12" presetClass="entr" presetSubtype="1"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p:tgtEl>
                                          <p:spTgt spid="3"/>
                                        </p:tgtEl>
                                        <p:attrNameLst>
                                          <p:attrName>ppt_y</p:attrName>
                                        </p:attrNameLst>
                                      </p:cBhvr>
                                      <p:tavLst>
                                        <p:tav tm="0">
                                          <p:val>
                                            <p:strVal val="#ppt_y-#ppt_h*1.125000"/>
                                          </p:val>
                                        </p:tav>
                                        <p:tav tm="100000">
                                          <p:val>
                                            <p:strVal val="#ppt_y"/>
                                          </p:val>
                                        </p:tav>
                                      </p:tavLst>
                                    </p:anim>
                                    <p:animEffect transition="in" filter="wipe(down)">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8" name="TextBox 27"/>
          <p:cNvSpPr txBox="1"/>
          <p:nvPr/>
        </p:nvSpPr>
        <p:spPr>
          <a:xfrm>
            <a:off x="4454043" y="1308554"/>
            <a:ext cx="1165704" cy="381771"/>
          </a:xfrm>
          <a:prstGeom prst="rect">
            <a:avLst/>
          </a:prstGeom>
          <a:noFill/>
        </p:spPr>
        <p:txBody>
          <a:bodyPr wrap="none">
            <a:spAutoFit/>
          </a:bodyPr>
          <a:lstStyle/>
          <a:p>
            <a:pPr lvl="0" defTabSz="910314">
              <a:defRPr/>
            </a:pPr>
            <a:r>
              <a:rPr lang="tr-TR" altLang="zh-CN" sz="1881" b="1" dirty="0">
                <a:solidFill>
                  <a:srgbClr val="F8F8F8"/>
                </a:solidFill>
                <a:latin typeface="+mj-lt"/>
                <a:ea typeface="等线 Light" panose="02010600030101010101" pitchFamily="2" charset="-122"/>
              </a:rPr>
              <a:t>Enterprise</a:t>
            </a:r>
            <a:endParaRPr kumimoji="0" lang="zh-CN" altLang="en-US" sz="1881" b="1" i="0" u="none" strike="noStrike" kern="1200" cap="none" spc="0" normalizeH="0" baseline="0" noProof="0" dirty="0">
              <a:ln>
                <a:noFill/>
              </a:ln>
              <a:solidFill>
                <a:srgbClr val="F8F8F8"/>
              </a:solidFill>
              <a:effectLst/>
              <a:uLnTx/>
              <a:uFillTx/>
              <a:latin typeface="+mj-lt"/>
              <a:ea typeface="等线 Light" panose="02010600030101010101" pitchFamily="2" charset="-122"/>
            </a:endParaRP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34" name="TextBox 33"/>
          <p:cNvSpPr txBox="1"/>
          <p:nvPr/>
        </p:nvSpPr>
        <p:spPr>
          <a:xfrm>
            <a:off x="3157996" y="1417552"/>
            <a:ext cx="516488"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ED7D31"/>
                </a:solidFill>
                <a:effectLst/>
                <a:uLnTx/>
                <a:uFillTx/>
                <a:latin typeface="+mj-lt"/>
                <a:ea typeface="等线" panose="02010600030101010101" pitchFamily="2" charset="-122"/>
                <a:cs typeface="+mn-cs"/>
              </a:rPr>
              <a:t>A</a:t>
            </a:r>
            <a:endParaRPr kumimoji="0" lang="zh-CN" altLang="en-US" sz="3762" b="1" i="0" u="none" strike="noStrike" kern="1200" cap="none" spc="0" normalizeH="0" baseline="0" noProof="0" dirty="0">
              <a:ln>
                <a:noFill/>
              </a:ln>
              <a:solidFill>
                <a:srgbClr val="ED7D31"/>
              </a:solidFill>
              <a:effectLst/>
              <a:uLnTx/>
              <a:uFillTx/>
              <a:latin typeface="+mj-lt"/>
              <a:ea typeface="等线" panose="02010600030101010101" pitchFamily="2" charset="-122"/>
              <a:cs typeface="+mn-cs"/>
            </a:endParaRPr>
          </a:p>
        </p:txBody>
      </p:sp>
      <p:sp>
        <p:nvSpPr>
          <p:cNvPr id="35" name="TextBox 34"/>
          <p:cNvSpPr txBox="1"/>
          <p:nvPr/>
        </p:nvSpPr>
        <p:spPr>
          <a:xfrm>
            <a:off x="3157995" y="3688621"/>
            <a:ext cx="439544"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ED7D31"/>
                </a:solidFill>
                <a:effectLst/>
                <a:uLnTx/>
                <a:uFillTx/>
                <a:latin typeface="+mj-lt"/>
                <a:ea typeface="等线" panose="02010600030101010101" pitchFamily="2" charset="-122"/>
                <a:cs typeface="+mn-cs"/>
              </a:rPr>
              <a:t>B</a:t>
            </a:r>
            <a:endParaRPr kumimoji="0" lang="zh-CN" altLang="en-US" sz="3762" b="1" i="0" u="none" strike="noStrike" kern="1200" cap="none" spc="0" normalizeH="0" baseline="0" noProof="0" dirty="0">
              <a:ln>
                <a:noFill/>
              </a:ln>
              <a:solidFill>
                <a:srgbClr val="ED7D31"/>
              </a:solidFill>
              <a:effectLst/>
              <a:uLnTx/>
              <a:uFillTx/>
              <a:latin typeface="+mj-lt"/>
              <a:ea typeface="等线" panose="02010600030101010101" pitchFamily="2" charset="-122"/>
              <a:cs typeface="+mn-cs"/>
            </a:endParaRPr>
          </a:p>
        </p:txBody>
      </p:sp>
      <p:sp>
        <p:nvSpPr>
          <p:cNvPr id="36" name="TextBox 35"/>
          <p:cNvSpPr txBox="1"/>
          <p:nvPr/>
        </p:nvSpPr>
        <p:spPr>
          <a:xfrm>
            <a:off x="4236044" y="1920742"/>
            <a:ext cx="3992661" cy="700448"/>
          </a:xfrm>
          <a:prstGeom prst="rect">
            <a:avLst/>
          </a:prstGeom>
          <a:noFill/>
        </p:spPr>
        <p:txBody>
          <a:bodyPr>
            <a:spAutoFit/>
          </a:bodyPr>
          <a:lstStyle/>
          <a:p>
            <a:pPr lvl="0" defTabSz="910314">
              <a:lnSpc>
                <a:spcPct val="150000"/>
              </a:lnSpc>
              <a:defRPr/>
            </a:pPr>
            <a:r>
              <a:rPr lang="en-US" altLang="zh-CN" sz="1317" dirty="0">
                <a:solidFill>
                  <a:prstClr val="black">
                    <a:lumMod val="50000"/>
                    <a:lumOff val="50000"/>
                  </a:prstClr>
                </a:solidFill>
                <a:latin typeface="+mj-lt"/>
                <a:ea typeface="等线" panose="02010600030101010101" pitchFamily="2" charset="-122"/>
              </a:rPr>
              <a:t>You will get a copy of this document on  your Google Drive and will be able to  edit, add or delete slides.</a:t>
            </a:r>
            <a:endParaRPr kumimoji="0" lang="zh-CN" altLang="en-US" sz="1317" b="0" i="0" u="none" strike="noStrike" kern="1200" cap="none" spc="0" normalizeH="0" baseline="0" noProof="0" dirty="0">
              <a:ln>
                <a:noFill/>
              </a:ln>
              <a:solidFill>
                <a:prstClr val="black">
                  <a:lumMod val="50000"/>
                  <a:lumOff val="50000"/>
                </a:prstClr>
              </a:solidFill>
              <a:effectLst/>
              <a:uLnTx/>
              <a:uFillTx/>
              <a:latin typeface="+mj-lt"/>
              <a:ea typeface="等线" panose="02010600030101010101" pitchFamily="2" charset="-122"/>
            </a:endParaRPr>
          </a:p>
        </p:txBody>
      </p:sp>
      <p:sp>
        <p:nvSpPr>
          <p:cNvPr id="37" name="TextBox 36"/>
          <p:cNvSpPr txBox="1">
            <a:spLocks noChangeArrowheads="1"/>
          </p:cNvSpPr>
          <p:nvPr/>
        </p:nvSpPr>
        <p:spPr bwMode="auto">
          <a:xfrm>
            <a:off x="4236043" y="4082810"/>
            <a:ext cx="4061346" cy="396391"/>
          </a:xfrm>
          <a:prstGeom prst="rect">
            <a:avLst/>
          </a:prstGeom>
          <a:noFill/>
          <a:ln w="9525">
            <a:noFill/>
            <a:miter lim="800000"/>
            <a:headEnd/>
            <a:tailEnd/>
          </a:ln>
        </p:spPr>
        <p:txBody>
          <a:bodyPr>
            <a:spAutoFit/>
          </a:bodyPr>
          <a:lstStyle/>
          <a:p>
            <a:pPr lvl="0" defTabSz="685800">
              <a:lnSpc>
                <a:spcPct val="150000"/>
              </a:lnSpc>
              <a:defRPr/>
            </a:pPr>
            <a:r>
              <a:rPr lang="en-US" altLang="zh-CN" sz="1317" dirty="0">
                <a:solidFill>
                  <a:srgbClr val="7F7F7F"/>
                </a:solidFill>
                <a:latin typeface="+mj-lt"/>
                <a:ea typeface="微软雅黑" pitchFamily="34" charset="-122"/>
              </a:rPr>
              <a:t>You have to be signed in to your  Google account.</a:t>
            </a:r>
            <a:endParaRPr kumimoji="0" lang="zh-CN" altLang="en-US" sz="1317" b="0" i="0" u="none" strike="noStrike" kern="1200" cap="none" spc="0" normalizeH="0" baseline="0" noProof="0" dirty="0">
              <a:ln>
                <a:noFill/>
              </a:ln>
              <a:solidFill>
                <a:srgbClr val="7F7F7F"/>
              </a:solidFill>
              <a:effectLst/>
              <a:uLnTx/>
              <a:uFillTx/>
              <a:latin typeface="+mj-lt"/>
              <a:ea typeface="微软雅黑" pitchFamily="34" charset="-122"/>
            </a:endParaRPr>
          </a:p>
        </p:txBody>
      </p:sp>
      <p:sp>
        <p:nvSpPr>
          <p:cNvPr id="38" name="TextBox 37"/>
          <p:cNvSpPr txBox="1"/>
          <p:nvPr/>
        </p:nvSpPr>
        <p:spPr>
          <a:xfrm>
            <a:off x="4454043" y="3657265"/>
            <a:ext cx="1313180" cy="381771"/>
          </a:xfrm>
          <a:prstGeom prst="rect">
            <a:avLst/>
          </a:prstGeom>
          <a:noFill/>
        </p:spPr>
        <p:txBody>
          <a:bodyPr wrap="none">
            <a:spAutoFit/>
          </a:bodyPr>
          <a:lstStyle/>
          <a:p>
            <a:pPr lvl="0" defTabSz="910314">
              <a:defRPr/>
            </a:pPr>
            <a:r>
              <a:rPr lang="tr-TR" altLang="zh-CN" sz="1881" b="1" dirty="0" err="1">
                <a:solidFill>
                  <a:srgbClr val="F8F8F8"/>
                </a:solidFill>
                <a:latin typeface="+mj-lt"/>
                <a:ea typeface="等线 Light" panose="02010600030101010101" pitchFamily="2" charset="-122"/>
              </a:rPr>
              <a:t>Acquisition</a:t>
            </a:r>
            <a:endParaRPr kumimoji="0" lang="zh-CN" altLang="en-US" sz="1881" b="1" i="0" u="none" strike="noStrike" kern="1200" cap="none" spc="0" normalizeH="0" baseline="0" noProof="0" dirty="0">
              <a:ln>
                <a:noFill/>
              </a:ln>
              <a:solidFill>
                <a:srgbClr val="F8F8F8"/>
              </a:solidFill>
              <a:effectLst/>
              <a:uLnTx/>
              <a:uFillTx/>
              <a:latin typeface="+mj-lt"/>
              <a:ea typeface="等线 Light"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7382333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407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57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507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57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617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771271" y="1707222"/>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mj-lt"/>
                <a:ea typeface="+mn-ea"/>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910314">
                <a:defRPr/>
              </a:pPr>
              <a:r>
                <a:rPr lang="tr-TR" altLang="zh-CN" sz="1787" kern="0" dirty="0">
                  <a:solidFill>
                    <a:srgbClr val="5A5959"/>
                  </a:solidFill>
                  <a:latin typeface="+mj-lt"/>
                  <a:ea typeface="等线" panose="02010600030101010101" pitchFamily="2" charset="-122"/>
                </a:rPr>
                <a:t>EDIT IN </a:t>
              </a:r>
            </a:p>
            <a:p>
              <a:pPr lvl="0" defTabSz="910314">
                <a:defRPr/>
              </a:pPr>
              <a:r>
                <a:rPr lang="tr-TR" altLang="zh-CN" sz="1787" kern="0" dirty="0">
                  <a:solidFill>
                    <a:srgbClr val="5A5959"/>
                  </a:solidFill>
                  <a:latin typeface="+mj-lt"/>
                  <a:ea typeface="等线" panose="02010600030101010101" pitchFamily="2" charset="-122"/>
                </a:rPr>
                <a:t>POWER</a:t>
              </a:r>
            </a:p>
            <a:p>
              <a:pPr lvl="0" defTabSz="910314">
                <a:defRPr/>
              </a:pPr>
              <a:r>
                <a:rPr lang="tr-TR" altLang="zh-CN" sz="1787" kern="0" dirty="0">
                  <a:solidFill>
                    <a:srgbClr val="5A5959"/>
                  </a:solidFill>
                  <a:latin typeface="+mj-lt"/>
                  <a:ea typeface="等线" panose="02010600030101010101" pitchFamily="2" charset="-122"/>
                </a:rPr>
                <a:t>POINT®</a:t>
              </a:r>
              <a:endParaRPr kumimoji="0" lang="en-US" sz="1787" b="0" i="0" u="none" strike="noStrike" kern="0" cap="none" spc="0" normalizeH="0" baseline="0" noProof="0" dirty="0">
                <a:ln>
                  <a:noFill/>
                </a:ln>
                <a:solidFill>
                  <a:srgbClr val="5A5959"/>
                </a:solidFill>
                <a:effectLst/>
                <a:uLnTx/>
                <a:uFillTx/>
                <a:latin typeface="+mj-lt"/>
              </a:endParaRPr>
            </a:p>
          </p:txBody>
        </p:sp>
      </p:grpSp>
      <p:grpSp>
        <p:nvGrpSpPr>
          <p:cNvPr id="56" name="组合 55"/>
          <p:cNvGrpSpPr>
            <a:grpSpLocks/>
          </p:cNvGrpSpPr>
          <p:nvPr/>
        </p:nvGrpSpPr>
        <p:grpSpPr bwMode="auto">
          <a:xfrm>
            <a:off x="5085641" y="1230910"/>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mj-lt"/>
                <a:ea typeface="+mn-ea"/>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tr-TR" altLang="zh-CN" sz="1223" kern="0" dirty="0" err="1">
                  <a:solidFill>
                    <a:srgbClr val="5A5959"/>
                  </a:solidFill>
                  <a:latin typeface="+mj-lt"/>
                  <a:ea typeface="等线" panose="02010600030101010101" pitchFamily="2" charset="-122"/>
                </a:rPr>
                <a:t>Add</a:t>
              </a:r>
              <a:r>
                <a:rPr lang="tr-TR" altLang="zh-CN" sz="1223" kern="0" dirty="0">
                  <a:solidFill>
                    <a:srgbClr val="5A5959"/>
                  </a:solidFill>
                  <a:latin typeface="+mj-lt"/>
                  <a:ea typeface="等线" panose="02010600030101010101" pitchFamily="2" charset="-122"/>
                </a:rPr>
                <a:t> </a:t>
              </a:r>
              <a:r>
                <a:rPr lang="tr-TR" altLang="zh-CN" sz="1223" kern="0" dirty="0" err="1">
                  <a:solidFill>
                    <a:srgbClr val="5A5959"/>
                  </a:solidFill>
                  <a:latin typeface="+mj-lt"/>
                  <a:ea typeface="等线" panose="02010600030101010101" pitchFamily="2" charset="-122"/>
                </a:rPr>
                <a:t>or</a:t>
              </a:r>
              <a:r>
                <a:rPr lang="tr-TR" altLang="zh-CN" sz="1223" kern="0" dirty="0">
                  <a:solidFill>
                    <a:srgbClr val="5A5959"/>
                  </a:solidFill>
                  <a:latin typeface="+mj-lt"/>
                  <a:ea typeface="等线" panose="02010600030101010101" pitchFamily="2" charset="-122"/>
                </a:rPr>
                <a:t> </a:t>
              </a:r>
              <a:r>
                <a:rPr lang="tr-TR" altLang="zh-CN" sz="1223" kern="0" dirty="0" err="1">
                  <a:solidFill>
                    <a:srgbClr val="5A5959"/>
                  </a:solidFill>
                  <a:latin typeface="+mj-lt"/>
                  <a:ea typeface="等线" panose="02010600030101010101" pitchFamily="2" charset="-122"/>
                </a:rPr>
                <a:t>delete</a:t>
              </a:r>
              <a:r>
                <a:rPr lang="tr-TR" altLang="zh-CN" sz="1223" kern="0" dirty="0">
                  <a:solidFill>
                    <a:srgbClr val="5A5959"/>
                  </a:solidFill>
                  <a:latin typeface="+mj-lt"/>
                  <a:ea typeface="等线" panose="02010600030101010101" pitchFamily="2" charset="-122"/>
                </a:rPr>
                <a:t> </a:t>
              </a:r>
              <a:r>
                <a:rPr lang="tr-TR" altLang="zh-CN" sz="1223" kern="0" dirty="0" err="1">
                  <a:solidFill>
                    <a:srgbClr val="5A5959"/>
                  </a:solidFill>
                  <a:latin typeface="+mj-lt"/>
                  <a:ea typeface="等线" panose="02010600030101010101" pitchFamily="2" charset="-122"/>
                </a:rPr>
                <a:t>slides</a:t>
              </a:r>
              <a:endParaRPr kumimoji="0" lang="en-US" altLang="zh-CN" sz="1223" b="0" i="0" u="none" strike="noStrike" kern="0" cap="none" spc="0" normalizeH="0" baseline="0" noProof="0" dirty="0">
                <a:ln>
                  <a:noFill/>
                </a:ln>
                <a:solidFill>
                  <a:srgbClr val="5A5959"/>
                </a:solidFill>
                <a:effectLst/>
                <a:uLnTx/>
                <a:uFillTx/>
                <a:latin typeface="+mj-lt"/>
                <a:ea typeface="等线" panose="02010600030101010101" pitchFamily="2" charset="-122"/>
              </a:endParaRPr>
            </a:p>
          </p:txBody>
        </p:sp>
      </p:grpSp>
      <p:grpSp>
        <p:nvGrpSpPr>
          <p:cNvPr id="59" name="组合 58"/>
          <p:cNvGrpSpPr>
            <a:grpSpLocks/>
          </p:cNvGrpSpPr>
          <p:nvPr/>
        </p:nvGrpSpPr>
        <p:grpSpPr bwMode="auto">
          <a:xfrm>
            <a:off x="611560" y="1495195"/>
            <a:ext cx="230454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4000" b="0" i="0" u="none" strike="noStrike" kern="0" cap="none" spc="0" normalizeH="0" baseline="0" noProof="0" dirty="0">
                <a:ln>
                  <a:noFill/>
                </a:ln>
                <a:solidFill>
                  <a:srgbClr val="5A5959"/>
                </a:solidFill>
                <a:effectLst/>
                <a:uLnTx/>
                <a:uFillTx/>
                <a:latin typeface="+mj-lt"/>
                <a:ea typeface="+mn-ea"/>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910314">
                <a:defRPr/>
              </a:pPr>
              <a:r>
                <a:rPr lang="tr-TR" altLang="zh-CN" sz="2000" b="1" kern="0" dirty="0" err="1">
                  <a:solidFill>
                    <a:srgbClr val="5A5959"/>
                  </a:solidFill>
                  <a:latin typeface="+mj-lt"/>
                  <a:ea typeface="等线" panose="02010600030101010101" pitchFamily="2" charset="-122"/>
                </a:rPr>
                <a:t>Organic</a:t>
              </a:r>
              <a:endParaRPr kumimoji="0" lang="en-US" sz="2000" b="1" i="0" u="none" strike="noStrike" kern="0" cap="none" spc="0" normalizeH="0" baseline="0" noProof="0" dirty="0">
                <a:ln>
                  <a:noFill/>
                </a:ln>
                <a:solidFill>
                  <a:srgbClr val="5A5959"/>
                </a:solidFill>
                <a:effectLst/>
                <a:uLnTx/>
                <a:uFillTx/>
                <a:latin typeface="+mj-lt"/>
              </a:endParaRPr>
            </a:p>
          </p:txBody>
        </p:sp>
      </p:grpSp>
      <p:sp>
        <p:nvSpPr>
          <p:cNvPr id="62" name="Freeform 10"/>
          <p:cNvSpPr>
            <a:spLocks/>
          </p:cNvSpPr>
          <p:nvPr/>
        </p:nvSpPr>
        <p:spPr bwMode="auto">
          <a:xfrm>
            <a:off x="1443869" y="4299315"/>
            <a:ext cx="4924381" cy="33446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63" name="TextBox 53"/>
          <p:cNvSpPr txBox="1">
            <a:spLocks noChangeArrowheads="1"/>
          </p:cNvSpPr>
          <p:nvPr/>
        </p:nvSpPr>
        <p:spPr bwMode="auto">
          <a:xfrm>
            <a:off x="898872" y="1129376"/>
            <a:ext cx="1729058" cy="399694"/>
          </a:xfrm>
          <a:prstGeom prst="rect">
            <a:avLst/>
          </a:prstGeom>
          <a:noFill/>
          <a:ln w="9525">
            <a:noFill/>
            <a:miter lim="800000"/>
            <a:headEnd/>
            <a:tailEnd/>
          </a:ln>
        </p:spPr>
        <p:txBody>
          <a:bodyPr lIns="91028" tIns="45514" rIns="91028" bIns="45514">
            <a:spAutoFit/>
          </a:bodyPr>
          <a:lstStyle/>
          <a:p>
            <a:pPr lvl="0" algn="ctr" defTabSz="685800">
              <a:defRPr/>
            </a:pPr>
            <a:r>
              <a:rPr lang="tr-TR" altLang="zh-CN" sz="2000" b="1" dirty="0" err="1">
                <a:solidFill>
                  <a:srgbClr val="5A5959"/>
                </a:solidFill>
                <a:latin typeface="+mj-lt"/>
                <a:ea typeface="等线" panose="02010600030101010101" pitchFamily="2" charset="-122"/>
              </a:rPr>
              <a:t>Defined</a:t>
            </a:r>
            <a:endParaRPr kumimoji="0" lang="zh-CN" altLang="en-US" sz="2800" b="0" i="0" u="none" strike="noStrike" kern="1200" cap="none" spc="0" normalizeH="0" baseline="0" noProof="0" dirty="0">
              <a:ln>
                <a:noFill/>
              </a:ln>
              <a:solidFill>
                <a:srgbClr val="5A5959"/>
              </a:solidFill>
              <a:effectLst/>
              <a:uLnTx/>
              <a:uFillTx/>
              <a:latin typeface="+mj-lt"/>
              <a:ea typeface="等线" panose="02010600030101010101" pitchFamily="2" charset="-122"/>
            </a:endParaRPr>
          </a:p>
        </p:txBody>
      </p:sp>
      <p:sp>
        <p:nvSpPr>
          <p:cNvPr id="64" name="TextBox 53"/>
          <p:cNvSpPr txBox="1">
            <a:spLocks noChangeArrowheads="1"/>
          </p:cNvSpPr>
          <p:nvPr/>
        </p:nvSpPr>
        <p:spPr bwMode="auto">
          <a:xfrm>
            <a:off x="3131119" y="1362306"/>
            <a:ext cx="1729058" cy="399694"/>
          </a:xfrm>
          <a:prstGeom prst="rect">
            <a:avLst/>
          </a:prstGeom>
          <a:noFill/>
          <a:ln w="9525">
            <a:noFill/>
            <a:miter lim="800000"/>
            <a:headEnd/>
            <a:tailEnd/>
          </a:ln>
        </p:spPr>
        <p:txBody>
          <a:bodyPr lIns="91028" tIns="45514" rIns="91028" bIns="45514">
            <a:spAutoFit/>
          </a:bodyPr>
          <a:lstStyle/>
          <a:p>
            <a:pPr lvl="0" algn="ctr" defTabSz="685800">
              <a:defRPr/>
            </a:pPr>
            <a:r>
              <a:rPr lang="tr-TR" altLang="zh-CN" sz="2000" b="1" dirty="0">
                <a:solidFill>
                  <a:srgbClr val="5A5959"/>
                </a:solidFill>
                <a:latin typeface="+mj-lt"/>
                <a:ea typeface="等线" panose="02010600030101010101" pitchFamily="2" charset="-122"/>
              </a:rPr>
              <a:t>Media</a:t>
            </a:r>
            <a:endParaRPr kumimoji="0" lang="zh-CN" altLang="en-US" sz="2800" b="0" i="0" u="none" strike="noStrike" kern="1200" cap="none" spc="0" normalizeH="0" baseline="0" noProof="0" dirty="0">
              <a:ln>
                <a:noFill/>
              </a:ln>
              <a:solidFill>
                <a:srgbClr val="5A5959"/>
              </a:solidFill>
              <a:effectLst/>
              <a:uLnTx/>
              <a:uFillTx/>
              <a:latin typeface="+mj-lt"/>
              <a:ea typeface="等线" panose="02010600030101010101" pitchFamily="2" charset="-122"/>
            </a:endParaRPr>
          </a:p>
        </p:txBody>
      </p:sp>
      <p:sp>
        <p:nvSpPr>
          <p:cNvPr id="65" name="TextBox 53"/>
          <p:cNvSpPr txBox="1">
            <a:spLocks noChangeArrowheads="1"/>
          </p:cNvSpPr>
          <p:nvPr/>
        </p:nvSpPr>
        <p:spPr bwMode="auto">
          <a:xfrm>
            <a:off x="6660906" y="1698262"/>
            <a:ext cx="1511059" cy="399694"/>
          </a:xfrm>
          <a:prstGeom prst="rect">
            <a:avLst/>
          </a:prstGeom>
          <a:noFill/>
          <a:ln w="9525">
            <a:noFill/>
            <a:miter lim="800000"/>
            <a:headEnd/>
            <a:tailEnd/>
          </a:ln>
        </p:spPr>
        <p:txBody>
          <a:bodyPr lIns="91028" tIns="45514" rIns="91028" bIns="45514">
            <a:spAutoFit/>
          </a:bodyPr>
          <a:lstStyle/>
          <a:p>
            <a:pPr lvl="0" algn="ctr" defTabSz="685800">
              <a:defRPr/>
            </a:pPr>
            <a:r>
              <a:rPr lang="tr-TR" altLang="zh-CN" sz="2000" b="1" dirty="0" err="1">
                <a:solidFill>
                  <a:srgbClr val="5A5959"/>
                </a:solidFill>
                <a:latin typeface="+mj-lt"/>
                <a:ea typeface="等线" panose="02010600030101010101" pitchFamily="2" charset="-122"/>
              </a:rPr>
              <a:t>Campaign</a:t>
            </a:r>
            <a:endParaRPr kumimoji="0" lang="zh-CN" altLang="en-US" sz="2800" b="0" i="0" u="none" strike="noStrike" kern="1200" cap="none" spc="0" normalizeH="0" baseline="0" noProof="0" dirty="0">
              <a:ln>
                <a:noFill/>
              </a:ln>
              <a:solidFill>
                <a:srgbClr val="5A5959"/>
              </a:solidFill>
              <a:effectLst/>
              <a:uLnTx/>
              <a:uFillTx/>
              <a:latin typeface="+mj-lt"/>
              <a:ea typeface="等线" panose="02010600030101010101" pitchFamily="2" charset="-122"/>
            </a:endParaRPr>
          </a:p>
        </p:txBody>
      </p:sp>
      <p:grpSp>
        <p:nvGrpSpPr>
          <p:cNvPr id="66" name="组合 65"/>
          <p:cNvGrpSpPr>
            <a:grpSpLocks/>
          </p:cNvGrpSpPr>
          <p:nvPr/>
        </p:nvGrpSpPr>
        <p:grpSpPr bwMode="auto">
          <a:xfrm>
            <a:off x="6587742" y="2141726"/>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mj-lt"/>
                <a:ea typeface="+mn-ea"/>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910314">
                <a:defRPr/>
              </a:pPr>
              <a:r>
                <a:rPr lang="en-US" altLang="zh-CN" sz="1411" kern="0" dirty="0">
                  <a:solidFill>
                    <a:srgbClr val="5A5959"/>
                  </a:solidFill>
                  <a:latin typeface="+mj-lt"/>
                  <a:ea typeface="等线" panose="02010600030101010101" pitchFamily="2" charset="-122"/>
                </a:rPr>
                <a:t>Is the color of gold</a:t>
              </a:r>
              <a:endParaRPr kumimoji="0" lang="en-US" sz="1411" b="0" i="0" u="none" strike="noStrike" kern="0" cap="none" spc="0" normalizeH="0" baseline="0" noProof="0" dirty="0">
                <a:ln>
                  <a:noFill/>
                </a:ln>
                <a:solidFill>
                  <a:srgbClr val="5A5959"/>
                </a:solidFill>
                <a:effectLst/>
                <a:uLnTx/>
                <a:uFillTx/>
                <a:latin typeface="+mj-lt"/>
              </a:endParaRPr>
            </a:p>
          </p:txBody>
        </p:sp>
      </p:grpSp>
      <p:sp>
        <p:nvSpPr>
          <p:cNvPr id="69" name="TextBox 53"/>
          <p:cNvSpPr txBox="1">
            <a:spLocks noChangeArrowheads="1"/>
          </p:cNvSpPr>
          <p:nvPr/>
        </p:nvSpPr>
        <p:spPr bwMode="auto">
          <a:xfrm>
            <a:off x="5085641" y="865089"/>
            <a:ext cx="1729058" cy="399694"/>
          </a:xfrm>
          <a:prstGeom prst="rect">
            <a:avLst/>
          </a:prstGeom>
          <a:noFill/>
          <a:ln w="9525">
            <a:noFill/>
            <a:miter lim="800000"/>
            <a:headEnd/>
            <a:tailEnd/>
          </a:ln>
        </p:spPr>
        <p:txBody>
          <a:bodyPr lIns="91028" tIns="45514" rIns="91028" bIns="45514">
            <a:spAutoFit/>
          </a:bodyPr>
          <a:lstStyle/>
          <a:p>
            <a:pPr lvl="0" algn="ctr" defTabSz="685800">
              <a:defRPr/>
            </a:pPr>
            <a:r>
              <a:rPr lang="tr-TR" altLang="zh-CN" sz="2000" b="1" dirty="0" err="1">
                <a:solidFill>
                  <a:srgbClr val="5A5959"/>
                </a:solidFill>
                <a:latin typeface="+mj-lt"/>
                <a:ea typeface="等线" panose="02010600030101010101" pitchFamily="2" charset="-122"/>
              </a:rPr>
              <a:t>Social</a:t>
            </a:r>
            <a:endParaRPr kumimoji="0" lang="zh-CN" altLang="en-US" sz="2800" b="0" i="0" u="none" strike="noStrike" kern="1200" cap="none" spc="0" normalizeH="0" baseline="0" noProof="0" dirty="0">
              <a:ln>
                <a:noFill/>
              </a:ln>
              <a:solidFill>
                <a:srgbClr val="5A5959"/>
              </a:solidFill>
              <a:effectLst/>
              <a:uLnTx/>
              <a:uFillTx/>
              <a:latin typeface="+mj-lt"/>
              <a:ea typeface="等线"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6236558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cs typeface="Segoe UI" pitchFamily="34" charset="0"/>
              </a:rPr>
              <a:t>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mj-lt"/>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lvl="0" defTabSz="698716">
              <a:lnSpc>
                <a:spcPct val="80000"/>
              </a:lnSpc>
              <a:defRPr/>
            </a:pPr>
            <a:r>
              <a:rPr lang="tr-TR" altLang="zh-CN" b="1" spc="-39" dirty="0" err="1">
                <a:gradFill>
                  <a:gsLst>
                    <a:gs pos="0">
                      <a:srgbClr val="FFFFFF"/>
                    </a:gs>
                    <a:gs pos="100000">
                      <a:srgbClr val="FFFFFF"/>
                    </a:gs>
                  </a:gsLst>
                  <a:lin ang="5400000" scaled="0"/>
                </a:gradFill>
                <a:latin typeface="+mj-lt"/>
                <a:ea typeface="等线" panose="02010600030101010101" pitchFamily="2" charset="-122"/>
                <a:cs typeface="Segoe UI" pitchFamily="34" charset="0"/>
              </a:rPr>
              <a:t>Conferences</a:t>
            </a:r>
            <a:endParaRPr kumimoji="0" lang="en-US" b="1" i="0" u="none" strike="noStrike" kern="1200" cap="none" spc="-39" normalizeH="0" baseline="0" noProof="0" dirty="0">
              <a:ln>
                <a:noFill/>
              </a:ln>
              <a:gradFill>
                <a:gsLst>
                  <a:gs pos="0">
                    <a:srgbClr val="FFFFFF"/>
                  </a:gs>
                  <a:gs pos="100000">
                    <a:srgbClr val="FFFFFF"/>
                  </a:gs>
                </a:gsLst>
                <a:lin ang="5400000" scaled="0"/>
              </a:gradFill>
              <a:effectLst/>
              <a:uLnTx/>
              <a:uFillTx/>
              <a:latin typeface="+mj-lt"/>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lvl="0" defTabSz="698716">
              <a:lnSpc>
                <a:spcPct val="80000"/>
              </a:lnSpc>
              <a:defRPr/>
            </a:pPr>
            <a:r>
              <a:rPr lang="tr-TR" altLang="zh-CN" b="1" spc="-39" dirty="0" err="1">
                <a:gradFill>
                  <a:gsLst>
                    <a:gs pos="0">
                      <a:srgbClr val="FFFFFF"/>
                    </a:gs>
                    <a:gs pos="100000">
                      <a:srgbClr val="FFFFFF"/>
                    </a:gs>
                  </a:gsLst>
                  <a:lin ang="5400000" scaled="0"/>
                </a:gradFill>
                <a:latin typeface="+mj-lt"/>
                <a:ea typeface="等线" panose="02010600030101010101" pitchFamily="2" charset="-122"/>
                <a:cs typeface="Segoe UI" pitchFamily="34" charset="0"/>
              </a:rPr>
              <a:t>Events</a:t>
            </a:r>
            <a:endParaRPr kumimoji="0" lang="en-US" b="1" i="0" u="none" strike="noStrike" kern="1200" cap="none" spc="-39" normalizeH="0" baseline="0" noProof="0" dirty="0">
              <a:ln>
                <a:noFill/>
              </a:ln>
              <a:gradFill>
                <a:gsLst>
                  <a:gs pos="0">
                    <a:srgbClr val="FFFFFF"/>
                  </a:gs>
                  <a:gs pos="100000">
                    <a:srgbClr val="FFFFFF"/>
                  </a:gs>
                </a:gsLst>
                <a:lin ang="5400000" scaled="0"/>
              </a:gradFill>
              <a:effectLst/>
              <a:uLnTx/>
              <a:uFillTx/>
              <a:latin typeface="+mj-lt"/>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mn-ea"/>
              <a:cs typeface="+mn-cs"/>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mj-lt"/>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mj-lt"/>
                <a:ea typeface="微软雅黑" pitchFamily="34" charset="-122"/>
                <a:cs typeface="+mn-cs"/>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mn-ea"/>
              <a:cs typeface="+mn-cs"/>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mj-lt"/>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mj-lt"/>
                <a:ea typeface="微软雅黑" pitchFamily="34" charset="-122"/>
                <a:cs typeface="+mn-cs"/>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mn-ea"/>
              <a:cs typeface="+mn-cs"/>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mj-lt"/>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mj-lt"/>
                <a:ea typeface="微软雅黑" pitchFamily="34" charset="-122"/>
                <a:cs typeface="+mn-cs"/>
              </a:rPr>
              <a:t>30%</a:t>
            </a:r>
          </a:p>
        </p:txBody>
      </p:sp>
      <p:graphicFrame>
        <p:nvGraphicFramePr>
          <p:cNvPr id="70" name="Chart 2"/>
          <p:cNvGraphicFramePr>
            <a:graphicFrameLocks/>
          </p:cNvGraphicFramePr>
          <p:nvPr>
            <p:extLst>
              <p:ext uri="{D42A27DB-BD31-4B8C-83A1-F6EECF244321}">
                <p14:modId xmlns:p14="http://schemas.microsoft.com/office/powerpoint/2010/main" val="3568785249"/>
              </p:ext>
            </p:extLst>
          </p:nvPr>
        </p:nvGraphicFramePr>
        <p:xfrm>
          <a:off x="344917" y="782967"/>
          <a:ext cx="4773574" cy="3619376"/>
        </p:xfrm>
        <a:graphic>
          <a:graphicData uri="http://schemas.openxmlformats.org/drawingml/2006/chart">
            <c:chart xmlns:c="http://schemas.openxmlformats.org/drawingml/2006/chart" xmlns:r="http://schemas.openxmlformats.org/officeDocument/2006/relationships" r:id="rId3"/>
          </a:graphicData>
        </a:graphic>
      </p:graphicFrame>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9122540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6" name="椭圆 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7" name="组合 6"/>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10" name="组合 9"/>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13" name="组合 12"/>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16" name="组合 15"/>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19" name="组合 18"/>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22" name="Group 30"/>
          <p:cNvGrpSpPr/>
          <p:nvPr/>
        </p:nvGrpSpPr>
        <p:grpSpPr>
          <a:xfrm>
            <a:off x="2896394" y="2004579"/>
            <a:ext cx="576066" cy="491765"/>
            <a:chOff x="3440113" y="1050925"/>
            <a:chExt cx="390525" cy="333376"/>
          </a:xfrm>
          <a:solidFill>
            <a:schemeClr val="accent1"/>
          </a:solidFill>
        </p:grpSpPr>
        <p:sp>
          <p:nvSpPr>
            <p:cNvPr id="23"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j-lt"/>
                <a:ea typeface="+mn-ea"/>
                <a:cs typeface="+mn-cs"/>
              </a:endParaRPr>
            </a:p>
          </p:txBody>
        </p:sp>
        <p:sp>
          <p:nvSpPr>
            <p:cNvPr id="2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j-lt"/>
                <a:ea typeface="+mn-ea"/>
                <a:cs typeface="+mn-cs"/>
              </a:endParaRPr>
            </a:p>
          </p:txBody>
        </p:sp>
        <p:sp>
          <p:nvSpPr>
            <p:cNvPr id="25"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j-lt"/>
                <a:ea typeface="+mn-ea"/>
                <a:cs typeface="+mn-cs"/>
              </a:endParaRPr>
            </a:p>
          </p:txBody>
        </p:sp>
        <p:sp>
          <p:nvSpPr>
            <p:cNvPr id="26"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j-lt"/>
                <a:ea typeface="+mn-ea"/>
                <a:cs typeface="+mn-cs"/>
              </a:endParaRPr>
            </a:p>
          </p:txBody>
        </p:sp>
        <p:sp>
          <p:nvSpPr>
            <p:cNvPr id="27"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j-lt"/>
                <a:ea typeface="+mn-ea"/>
                <a:cs typeface="+mn-cs"/>
              </a:endParaRPr>
            </a:p>
          </p:txBody>
        </p:sp>
        <p:sp>
          <p:nvSpPr>
            <p:cNvPr id="28"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mj-lt"/>
                <a:ea typeface="+mn-ea"/>
                <a:cs typeface="+mn-cs"/>
              </a:endParaRPr>
            </a:p>
          </p:txBody>
        </p:sp>
      </p:grpSp>
      <p:sp>
        <p:nvSpPr>
          <p:cNvPr id="29" name="矩形 1"/>
          <p:cNvSpPr>
            <a:spLocks noChangeArrowheads="1"/>
          </p:cNvSpPr>
          <p:nvPr/>
        </p:nvSpPr>
        <p:spPr bwMode="auto">
          <a:xfrm>
            <a:off x="2485792" y="2572195"/>
            <a:ext cx="156893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defTabSz="685800" eaLnBrk="1" hangingPunct="1">
              <a:lnSpc>
                <a:spcPct val="150000"/>
              </a:lnSpc>
              <a:defRPr/>
            </a:pPr>
            <a:r>
              <a:rPr lang="en-US" altLang="zh-CN" sz="1200" dirty="0">
                <a:solidFill>
                  <a:srgbClr val="595959"/>
                </a:solidFill>
                <a:latin typeface="+mj-lt"/>
                <a:ea typeface="等线 Light" panose="02010600030101010101" pitchFamily="2" charset="-122"/>
              </a:rPr>
              <a:t>Is the color of gold, butter  and ripe lemons. In the  spectrum of visible</a:t>
            </a:r>
            <a:endParaRPr kumimoji="0" lang="zh-CN" altLang="zh-CN" sz="1200" b="0" i="0" u="none" strike="noStrike" kern="1200" cap="none" spc="0" normalizeH="0" baseline="0" noProof="0" dirty="0">
              <a:ln>
                <a:noFill/>
              </a:ln>
              <a:solidFill>
                <a:srgbClr val="595959"/>
              </a:solidFill>
              <a:effectLst/>
              <a:uLnTx/>
              <a:uFillTx/>
              <a:latin typeface="+mj-lt"/>
              <a:ea typeface="等线 Light" panose="02010600030101010101" pitchFamily="2" charset="-122"/>
            </a:endParaRPr>
          </a:p>
        </p:txBody>
      </p:sp>
      <p:sp>
        <p:nvSpPr>
          <p:cNvPr id="30" name="TextBox 28"/>
          <p:cNvSpPr txBox="1"/>
          <p:nvPr/>
        </p:nvSpPr>
        <p:spPr>
          <a:xfrm>
            <a:off x="4901061" y="2534927"/>
            <a:ext cx="2743994" cy="400110"/>
          </a:xfrm>
          <a:prstGeom prst="rect">
            <a:avLst/>
          </a:prstGeom>
          <a:noFill/>
        </p:spPr>
        <p:txBody>
          <a:bodyPr wrap="square" rtlCol="0">
            <a:spAutoFit/>
          </a:bodyPr>
          <a:lstStyle/>
          <a:p>
            <a:pPr lvl="0" algn="ctr" defTabSz="685800">
              <a:defRPr/>
            </a:pPr>
            <a:r>
              <a:rPr lang="tr-TR" altLang="zh-CN" sz="2000" b="1" dirty="0" err="1">
                <a:solidFill>
                  <a:srgbClr val="5B9BD5"/>
                </a:solidFill>
                <a:effectLst>
                  <a:outerShdw blurRad="38100" dist="38100" dir="2700000" algn="tl">
                    <a:srgbClr val="000000">
                      <a:alpha val="43137"/>
                    </a:srgbClr>
                  </a:outerShdw>
                </a:effectLst>
                <a:latin typeface="+mj-lt"/>
                <a:ea typeface="等线 Light" panose="02010600030101010101" pitchFamily="2" charset="-122"/>
              </a:rPr>
              <a:t>Events</a:t>
            </a:r>
            <a:endParaRPr kumimoji="0" lang="zh-CN" altLang="en-US" sz="2000" b="1" i="0" u="none" strike="noStrike" kern="1200" cap="none" spc="0" normalizeH="0" baseline="0" noProof="0" dirty="0">
              <a:ln>
                <a:noFill/>
              </a:ln>
              <a:solidFill>
                <a:srgbClr val="5B9BD5"/>
              </a:solidFill>
              <a:effectLst>
                <a:outerShdw blurRad="38100" dist="38100" dir="2700000" algn="tl">
                  <a:srgbClr val="000000">
                    <a:alpha val="43137"/>
                  </a:srgbClr>
                </a:outerShdw>
              </a:effectLst>
              <a:uLnTx/>
              <a:uFillTx/>
              <a:latin typeface="+mj-lt"/>
              <a:ea typeface="等线 Light" panose="02010600030101010101" pitchFamily="2" charset="-122"/>
            </a:endParaRPr>
          </a:p>
        </p:txBody>
      </p:sp>
      <p:sp>
        <p:nvSpPr>
          <p:cNvPr id="31" name="TextBox 22"/>
          <p:cNvSpPr txBox="1"/>
          <p:nvPr/>
        </p:nvSpPr>
        <p:spPr>
          <a:xfrm>
            <a:off x="5884272" y="3044124"/>
            <a:ext cx="2802528" cy="13960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lvl="0" defTabSz="685800">
              <a:defRPr/>
            </a:pPr>
            <a:r>
              <a:rPr lang="en-US" altLang="zh-CN" sz="1200" kern="0" noProof="1">
                <a:solidFill>
                  <a:prstClr val="black">
                    <a:lumMod val="65000"/>
                    <a:lumOff val="35000"/>
                  </a:prstClr>
                </a:solidFill>
                <a:latin typeface="+mj-lt"/>
                <a:ea typeface="等线 Light" panose="02010600030101010101" pitchFamily="2" charset="-122"/>
              </a:rPr>
              <a:t>Add or delete slides. You have to be signed in to your  Google account. in PowerPoint. Remember to download and install the fonts used in this presentation (you’ll find the links to the font files needed in the Presentation design slide)</a:t>
            </a:r>
            <a:endParaRPr kumimoji="0" lang="en-US" altLang="zh-CN" sz="1200" b="0" i="0" u="none" strike="noStrike" kern="0" cap="none" spc="0" normalizeH="0" baseline="0" noProof="1">
              <a:ln>
                <a:noFill/>
              </a:ln>
              <a:solidFill>
                <a:prstClr val="black">
                  <a:lumMod val="65000"/>
                  <a:lumOff val="35000"/>
                </a:prstClr>
              </a:solidFill>
              <a:effectLst/>
              <a:uLnTx/>
              <a:uFillTx/>
              <a:latin typeface="+mj-lt"/>
              <a:ea typeface="等线 Light" panose="02010600030101010101" pitchFamily="2" charset="-122"/>
            </a:endParaRPr>
          </a:p>
        </p:txBody>
      </p:sp>
      <p:grpSp>
        <p:nvGrpSpPr>
          <p:cNvPr id="32" name="组合 31"/>
          <p:cNvGrpSpPr/>
          <p:nvPr/>
        </p:nvGrpSpPr>
        <p:grpSpPr>
          <a:xfrm>
            <a:off x="4987122" y="1396848"/>
            <a:ext cx="998801" cy="998801"/>
            <a:chOff x="5252030" y="2008764"/>
            <a:chExt cx="809336" cy="809336"/>
          </a:xfrm>
          <a:solidFill>
            <a:schemeClr val="accent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35" name="组合 34"/>
          <p:cNvGrpSpPr/>
          <p:nvPr/>
        </p:nvGrpSpPr>
        <p:grpSpPr>
          <a:xfrm>
            <a:off x="875349" y="1798908"/>
            <a:ext cx="1146259" cy="1146259"/>
            <a:chOff x="5252030" y="2008764"/>
            <a:chExt cx="809336" cy="809336"/>
          </a:xfrm>
          <a:solidFill>
            <a:schemeClr val="accent3"/>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38" name="组合 37"/>
          <p:cNvGrpSpPr/>
          <p:nvPr/>
        </p:nvGrpSpPr>
        <p:grpSpPr>
          <a:xfrm>
            <a:off x="921970" y="3445825"/>
            <a:ext cx="444479" cy="444479"/>
            <a:chOff x="5252030" y="2008764"/>
            <a:chExt cx="809336" cy="809336"/>
          </a:xfrm>
          <a:solidFill>
            <a:schemeClr val="accent2"/>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41" name="组合 40"/>
          <p:cNvGrpSpPr/>
          <p:nvPr/>
        </p:nvGrpSpPr>
        <p:grpSpPr>
          <a:xfrm>
            <a:off x="1878803" y="3065408"/>
            <a:ext cx="221831" cy="221831"/>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44" name="组合 43"/>
          <p:cNvGrpSpPr/>
          <p:nvPr/>
        </p:nvGrpSpPr>
        <p:grpSpPr>
          <a:xfrm>
            <a:off x="1698046" y="1478792"/>
            <a:ext cx="221831" cy="221831"/>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47" name="组合 46"/>
          <p:cNvGrpSpPr/>
          <p:nvPr/>
        </p:nvGrpSpPr>
        <p:grpSpPr>
          <a:xfrm>
            <a:off x="2509792" y="3932667"/>
            <a:ext cx="221831" cy="2218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50" name="组合 49"/>
          <p:cNvGrpSpPr/>
          <p:nvPr/>
        </p:nvGrpSpPr>
        <p:grpSpPr>
          <a:xfrm>
            <a:off x="2937878" y="3657965"/>
            <a:ext cx="164925" cy="164925"/>
            <a:chOff x="5252030" y="2008764"/>
            <a:chExt cx="809336" cy="809336"/>
          </a:xfrm>
          <a:solidFill>
            <a:schemeClr val="accent1"/>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52" name="椭圆 5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53" name="组合 52"/>
          <p:cNvGrpSpPr/>
          <p:nvPr/>
        </p:nvGrpSpPr>
        <p:grpSpPr>
          <a:xfrm>
            <a:off x="4128318" y="2043218"/>
            <a:ext cx="444479" cy="444479"/>
            <a:chOff x="5252030" y="2008764"/>
            <a:chExt cx="809336" cy="809336"/>
          </a:xfrm>
          <a:solidFill>
            <a:schemeClr val="accent4"/>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55" name="椭圆 5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56" name="组合 55"/>
          <p:cNvGrpSpPr/>
          <p:nvPr/>
        </p:nvGrpSpPr>
        <p:grpSpPr>
          <a:xfrm>
            <a:off x="4665401" y="2900106"/>
            <a:ext cx="321721" cy="321721"/>
            <a:chOff x="5252030" y="2008764"/>
            <a:chExt cx="809336" cy="809336"/>
          </a:xfrm>
          <a:solidFill>
            <a:schemeClr val="accent2"/>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58" name="椭圆 5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59" name="组合 58"/>
          <p:cNvGrpSpPr/>
          <p:nvPr/>
        </p:nvGrpSpPr>
        <p:grpSpPr>
          <a:xfrm>
            <a:off x="4825213" y="2566983"/>
            <a:ext cx="160860" cy="160860"/>
            <a:chOff x="5252030" y="2008764"/>
            <a:chExt cx="809336" cy="809336"/>
          </a:xfrm>
          <a:solidFill>
            <a:schemeClr val="accent2"/>
          </a:solidFill>
        </p:grpSpPr>
        <p:sp>
          <p:nvSpPr>
            <p:cNvPr id="60" name="椭圆 5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61" name="椭圆 6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07552498"/>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55000">
                                          <p:cBhvr additive="base">
                                            <p:cTn id="11" dur="20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5000">
                                          <p:cBhvr additive="base">
                                            <p:cTn id="15" dur="2000" fill="hold"/>
                                            <p:tgtEl>
                                              <p:spTgt spid="35"/>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14:bounceEnd="55000">
                                          <p:cBhvr additive="base">
                                            <p:cTn id="19" dur="2000" fill="hold"/>
                                            <p:tgtEl>
                                              <p:spTgt spid="38"/>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2000" fill="hold"/>
                                            <p:tgtEl>
                                              <p:spTgt spid="53"/>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55000">
                                          <p:cBhvr additive="base">
                                            <p:cTn id="39"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55000">
                                          <p:cBhvr additive="base">
                                            <p:cTn id="43"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14:bounceEnd="55000">
                                          <p:cBhvr additive="base">
                                            <p:cTn id="53" dur="2000" fill="hold"/>
                                            <p:tgtEl>
                                              <p:spTgt spid="59"/>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5000">
                                          <p:cBhvr additive="base">
                                            <p:cTn id="57" dur="2000" fill="hold"/>
                                            <p:tgtEl>
                                              <p:spTgt spid="56"/>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14:bounceEnd="55000">
                                          <p:cBhvr additive="base">
                                            <p:cTn id="67" dur="2000" fill="hold"/>
                                            <p:tgtEl>
                                              <p:spTgt spid="44"/>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14:bounceEnd="55000">
                                          <p:cBhvr additive="base">
                                            <p:cTn id="77" dur="20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2000" fill="hold"/>
                                            <p:tgtEl>
                                              <p:spTgt spid="32"/>
                                            </p:tgtEl>
                                            <p:attrNameLst>
                                              <p:attrName>ppt_x</p:attrName>
                                            </p:attrNameLst>
                                          </p:cBhvr>
                                          <p:tavLst>
                                            <p:tav tm="0">
                                              <p:val>
                                                <p:strVal val="1+#ppt_w/2"/>
                                              </p:val>
                                            </p:tav>
                                            <p:tav tm="100000">
                                              <p:val>
                                                <p:strVal val="#ppt_x"/>
                                              </p:val>
                                            </p:tav>
                                          </p:tavLst>
                                        </p:anim>
                                        <p:anim calcmode="lin" valueType="num">
                                          <p:cBhvr additive="base">
                                            <p:cTn id="12" dur="2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0-#ppt_w/2"/>
                                              </p:val>
                                            </p:tav>
                                            <p:tav tm="100000">
                                              <p:val>
                                                <p:strVal val="#ppt_x"/>
                                              </p:val>
                                            </p:tav>
                                          </p:tavLst>
                                        </p:anim>
                                        <p:anim calcmode="lin" valueType="num">
                                          <p:cBhvr additive="base">
                                            <p:cTn id="16" dur="2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2000" fill="hold"/>
                                            <p:tgtEl>
                                              <p:spTgt spid="38"/>
                                            </p:tgtEl>
                                            <p:attrNameLst>
                                              <p:attrName>ppt_x</p:attrName>
                                            </p:attrNameLst>
                                          </p:cBhvr>
                                          <p:tavLst>
                                            <p:tav tm="0">
                                              <p:val>
                                                <p:strVal val="0-#ppt_w/2"/>
                                              </p:val>
                                            </p:tav>
                                            <p:tav tm="100000">
                                              <p:val>
                                                <p:strVal val="#ppt_x"/>
                                              </p:val>
                                            </p:tav>
                                          </p:tavLst>
                                        </p:anim>
                                        <p:anim calcmode="lin" valueType="num">
                                          <p:cBhvr additive="base">
                                            <p:cTn id="20" dur="20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2000" fill="hold"/>
                                            <p:tgtEl>
                                              <p:spTgt spid="53"/>
                                            </p:tgtEl>
                                            <p:attrNameLst>
                                              <p:attrName>ppt_x</p:attrName>
                                            </p:attrNameLst>
                                          </p:cBhvr>
                                          <p:tavLst>
                                            <p:tav tm="0">
                                              <p:val>
                                                <p:strVal val="0-#ppt_w/2"/>
                                              </p:val>
                                            </p:tav>
                                            <p:tav tm="100000">
                                              <p:val>
                                                <p:strVal val="#ppt_x"/>
                                              </p:val>
                                            </p:tav>
                                          </p:tavLst>
                                        </p:anim>
                                        <p:anim calcmode="lin" valueType="num">
                                          <p:cBhvr additive="base">
                                            <p:cTn id="24" dur="2000" fill="hold"/>
                                            <p:tgtEl>
                                              <p:spTgt spid="53"/>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ppt_x</p:attrName>
                                            </p:attrNameLst>
                                          </p:cBhvr>
                                          <p:tavLst>
                                            <p:tav tm="0">
                                              <p:val>
                                                <p:fltVal val="0.5"/>
                                              </p:val>
                                            </p:tav>
                                            <p:tav tm="100000">
                                              <p:val>
                                                <p:strVal val="#ppt_x"/>
                                              </p:val>
                                            </p:tav>
                                          </p:tavLst>
                                        </p:anim>
                                        <p:anim calcmode="lin" valueType="num">
                                          <p:cBhvr>
                                            <p:cTn id="30" dur="1000" fill="hold"/>
                                            <p:tgtEl>
                                              <p:spTgt spid="7"/>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ppt_x</p:attrName>
                                            </p:attrNameLst>
                                          </p:cBhvr>
                                          <p:tavLst>
                                            <p:tav tm="0">
                                              <p:val>
                                                <p:fltVal val="0.5"/>
                                              </p:val>
                                            </p:tav>
                                            <p:tav tm="100000">
                                              <p:val>
                                                <p:strVal val="#ppt_x"/>
                                              </p:val>
                                            </p:tav>
                                          </p:tavLst>
                                        </p:anim>
                                        <p:anim calcmode="lin" valueType="num">
                                          <p:cBhvr>
                                            <p:cTn id="36" dur="1000" fill="hold"/>
                                            <p:tgtEl>
                                              <p:spTgt spid="10"/>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1+#ppt_w/2"/>
                                              </p:val>
                                            </p:tav>
                                            <p:tav tm="100000">
                                              <p:val>
                                                <p:strVal val="#ppt_x"/>
                                              </p:val>
                                            </p:tav>
                                          </p:tavLst>
                                        </p:anim>
                                        <p:anim calcmode="lin" valueType="num">
                                          <p:cBhvr additive="base">
                                            <p:cTn id="40" dur="20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2000" fill="hold"/>
                                            <p:tgtEl>
                                              <p:spTgt spid="47"/>
                                            </p:tgtEl>
                                            <p:attrNameLst>
                                              <p:attrName>ppt_x</p:attrName>
                                            </p:attrNameLst>
                                          </p:cBhvr>
                                          <p:tavLst>
                                            <p:tav tm="0">
                                              <p:val>
                                                <p:strVal val="1+#ppt_w/2"/>
                                              </p:val>
                                            </p:tav>
                                            <p:tav tm="100000">
                                              <p:val>
                                                <p:strVal val="#ppt_x"/>
                                              </p:val>
                                            </p:tav>
                                          </p:tavLst>
                                        </p:anim>
                                        <p:anim calcmode="lin" valueType="num">
                                          <p:cBhvr additive="base">
                                            <p:cTn id="44" dur="2000" fill="hold"/>
                                            <p:tgtEl>
                                              <p:spTgt spid="47"/>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ppt_x</p:attrName>
                                            </p:attrNameLst>
                                          </p:cBhvr>
                                          <p:tavLst>
                                            <p:tav tm="0">
                                              <p:val>
                                                <p:fltVal val="0.5"/>
                                              </p:val>
                                            </p:tav>
                                            <p:tav tm="100000">
                                              <p:val>
                                                <p:strVal val="#ppt_x"/>
                                              </p:val>
                                            </p:tav>
                                          </p:tavLst>
                                        </p:anim>
                                        <p:anim calcmode="lin" valueType="num">
                                          <p:cBhvr>
                                            <p:cTn id="50" dur="1000" fill="hold"/>
                                            <p:tgtEl>
                                              <p:spTgt spid="13"/>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2000" fill="hold"/>
                                            <p:tgtEl>
                                              <p:spTgt spid="59"/>
                                            </p:tgtEl>
                                            <p:attrNameLst>
                                              <p:attrName>ppt_x</p:attrName>
                                            </p:attrNameLst>
                                          </p:cBhvr>
                                          <p:tavLst>
                                            <p:tav tm="0">
                                              <p:val>
                                                <p:strVal val="0-#ppt_w/2"/>
                                              </p:val>
                                            </p:tav>
                                            <p:tav tm="100000">
                                              <p:val>
                                                <p:strVal val="#ppt_x"/>
                                              </p:val>
                                            </p:tav>
                                          </p:tavLst>
                                        </p:anim>
                                        <p:anim calcmode="lin" valueType="num">
                                          <p:cBhvr additive="base">
                                            <p:cTn id="54" dur="20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2000" fill="hold"/>
                                            <p:tgtEl>
                                              <p:spTgt spid="56"/>
                                            </p:tgtEl>
                                            <p:attrNameLst>
                                              <p:attrName>ppt_x</p:attrName>
                                            </p:attrNameLst>
                                          </p:cBhvr>
                                          <p:tavLst>
                                            <p:tav tm="0">
                                              <p:val>
                                                <p:strVal val="0-#ppt_w/2"/>
                                              </p:val>
                                            </p:tav>
                                            <p:tav tm="100000">
                                              <p:val>
                                                <p:strVal val="#ppt_x"/>
                                              </p:val>
                                            </p:tav>
                                          </p:tavLst>
                                        </p:anim>
                                        <p:anim calcmode="lin" valueType="num">
                                          <p:cBhvr additive="base">
                                            <p:cTn id="58" dur="2000" fill="hold"/>
                                            <p:tgtEl>
                                              <p:spTgt spid="56"/>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600" fill="hold"/>
                                            <p:tgtEl>
                                              <p:spTgt spid="16"/>
                                            </p:tgtEl>
                                            <p:attrNameLst>
                                              <p:attrName>ppt_w</p:attrName>
                                            </p:attrNameLst>
                                          </p:cBhvr>
                                          <p:tavLst>
                                            <p:tav tm="0">
                                              <p:val>
                                                <p:fltVal val="0"/>
                                              </p:val>
                                            </p:tav>
                                            <p:tav tm="100000">
                                              <p:val>
                                                <p:strVal val="#ppt_w"/>
                                              </p:val>
                                            </p:tav>
                                          </p:tavLst>
                                        </p:anim>
                                        <p:anim calcmode="lin" valueType="num">
                                          <p:cBhvr>
                                            <p:cTn id="62" dur="600" fill="hold"/>
                                            <p:tgtEl>
                                              <p:spTgt spid="16"/>
                                            </p:tgtEl>
                                            <p:attrNameLst>
                                              <p:attrName>ppt_h</p:attrName>
                                            </p:attrNameLst>
                                          </p:cBhvr>
                                          <p:tavLst>
                                            <p:tav tm="0">
                                              <p:val>
                                                <p:fltVal val="0"/>
                                              </p:val>
                                            </p:tav>
                                            <p:tav tm="100000">
                                              <p:val>
                                                <p:strVal val="#ppt_h"/>
                                              </p:val>
                                            </p:tav>
                                          </p:tavLst>
                                        </p:anim>
                                        <p:anim calcmode="lin" valueType="num">
                                          <p:cBhvr>
                                            <p:cTn id="63" dur="600" fill="hold"/>
                                            <p:tgtEl>
                                              <p:spTgt spid="16"/>
                                            </p:tgtEl>
                                            <p:attrNameLst>
                                              <p:attrName>ppt_x</p:attrName>
                                            </p:attrNameLst>
                                          </p:cBhvr>
                                          <p:tavLst>
                                            <p:tav tm="0">
                                              <p:val>
                                                <p:fltVal val="0.5"/>
                                              </p:val>
                                            </p:tav>
                                            <p:tav tm="100000">
                                              <p:val>
                                                <p:strVal val="#ppt_x"/>
                                              </p:val>
                                            </p:tav>
                                          </p:tavLst>
                                        </p:anim>
                                        <p:anim calcmode="lin" valueType="num">
                                          <p:cBhvr>
                                            <p:cTn id="64" dur="600" fill="hold"/>
                                            <p:tgtEl>
                                              <p:spTgt spid="16"/>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2000" fill="hold"/>
                                            <p:tgtEl>
                                              <p:spTgt spid="44"/>
                                            </p:tgtEl>
                                            <p:attrNameLst>
                                              <p:attrName>ppt_x</p:attrName>
                                            </p:attrNameLst>
                                          </p:cBhvr>
                                          <p:tavLst>
                                            <p:tav tm="0">
                                              <p:val>
                                                <p:strVal val="0-#ppt_w/2"/>
                                              </p:val>
                                            </p:tav>
                                            <p:tav tm="100000">
                                              <p:val>
                                                <p:strVal val="#ppt_x"/>
                                              </p:val>
                                            </p:tav>
                                          </p:tavLst>
                                        </p:anim>
                                        <p:anim calcmode="lin" valueType="num">
                                          <p:cBhvr additive="base">
                                            <p:cTn id="68" dur="2000" fill="hold"/>
                                            <p:tgtEl>
                                              <p:spTgt spid="44"/>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700" fill="hold"/>
                                            <p:tgtEl>
                                              <p:spTgt spid="19"/>
                                            </p:tgtEl>
                                            <p:attrNameLst>
                                              <p:attrName>ppt_w</p:attrName>
                                            </p:attrNameLst>
                                          </p:cBhvr>
                                          <p:tavLst>
                                            <p:tav tm="0">
                                              <p:val>
                                                <p:fltVal val="0"/>
                                              </p:val>
                                            </p:tav>
                                            <p:tav tm="100000">
                                              <p:val>
                                                <p:strVal val="#ppt_w"/>
                                              </p:val>
                                            </p:tav>
                                          </p:tavLst>
                                        </p:anim>
                                        <p:anim calcmode="lin" valueType="num">
                                          <p:cBhvr>
                                            <p:cTn id="72" dur="700" fill="hold"/>
                                            <p:tgtEl>
                                              <p:spTgt spid="19"/>
                                            </p:tgtEl>
                                            <p:attrNameLst>
                                              <p:attrName>ppt_h</p:attrName>
                                            </p:attrNameLst>
                                          </p:cBhvr>
                                          <p:tavLst>
                                            <p:tav tm="0">
                                              <p:val>
                                                <p:fltVal val="0"/>
                                              </p:val>
                                            </p:tav>
                                            <p:tav tm="100000">
                                              <p:val>
                                                <p:strVal val="#ppt_h"/>
                                              </p:val>
                                            </p:tav>
                                          </p:tavLst>
                                        </p:anim>
                                        <p:anim calcmode="lin" valueType="num">
                                          <p:cBhvr>
                                            <p:cTn id="73" dur="700" fill="hold"/>
                                            <p:tgtEl>
                                              <p:spTgt spid="19"/>
                                            </p:tgtEl>
                                            <p:attrNameLst>
                                              <p:attrName>ppt_x</p:attrName>
                                            </p:attrNameLst>
                                          </p:cBhvr>
                                          <p:tavLst>
                                            <p:tav tm="0">
                                              <p:val>
                                                <p:fltVal val="0.5"/>
                                              </p:val>
                                            </p:tav>
                                            <p:tav tm="100000">
                                              <p:val>
                                                <p:strVal val="#ppt_x"/>
                                              </p:val>
                                            </p:tav>
                                          </p:tavLst>
                                        </p:anim>
                                        <p:anim calcmode="lin" valueType="num">
                                          <p:cBhvr>
                                            <p:cTn id="74" dur="700" fill="hold"/>
                                            <p:tgtEl>
                                              <p:spTgt spid="19"/>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000" fill="hold"/>
                                            <p:tgtEl>
                                              <p:spTgt spid="41"/>
                                            </p:tgtEl>
                                            <p:attrNameLst>
                                              <p:attrName>ppt_x</p:attrName>
                                            </p:attrNameLst>
                                          </p:cBhvr>
                                          <p:tavLst>
                                            <p:tav tm="0">
                                              <p:val>
                                                <p:strVal val="1+#ppt_w/2"/>
                                              </p:val>
                                            </p:tav>
                                            <p:tav tm="100000">
                                              <p:val>
                                                <p:strVal val="#ppt_x"/>
                                              </p:val>
                                            </p:tav>
                                          </p:tavLst>
                                        </p:anim>
                                        <p:anim calcmode="lin" valueType="num">
                                          <p:cBhvr additive="base">
                                            <p:cTn id="78" dur="2000" fill="hold"/>
                                            <p:tgtEl>
                                              <p:spTgt spid="41"/>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1000"/>
                                            <p:tgtEl>
                                              <p:spTgt spid="30"/>
                                            </p:tgtEl>
                                          </p:cBhvr>
                                        </p:animEffect>
                                        <p:anim calcmode="lin" valueType="num">
                                          <p:cBhvr>
                                            <p:cTn id="94" dur="1000" fill="hold"/>
                                            <p:tgtEl>
                                              <p:spTgt spid="30"/>
                                            </p:tgtEl>
                                            <p:attrNameLst>
                                              <p:attrName>ppt_x</p:attrName>
                                            </p:attrNameLst>
                                          </p:cBhvr>
                                          <p:tavLst>
                                            <p:tav tm="0">
                                              <p:val>
                                                <p:strVal val="#ppt_x"/>
                                              </p:val>
                                            </p:tav>
                                            <p:tav tm="100000">
                                              <p:val>
                                                <p:strVal val="#ppt_x"/>
                                              </p:val>
                                            </p:tav>
                                          </p:tavLst>
                                        </p:anim>
                                        <p:anim calcmode="lin" valueType="num">
                                          <p:cBhvr>
                                            <p:cTn id="95" dur="1000" fill="hold"/>
                                            <p:tgtEl>
                                              <p:spTgt spid="30"/>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barn(inVertical)">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2"/>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mj-lt"/>
                <a:ea typeface="+mn-ea"/>
                <a:cs typeface="+mn-cs"/>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j-lt"/>
                <a:ea typeface="等线 Light"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grpSp>
      <p:grpSp>
        <p:nvGrpSpPr>
          <p:cNvPr id="19" name="Group 30"/>
          <p:cNvGrpSpPr/>
          <p:nvPr/>
        </p:nvGrpSpPr>
        <p:grpSpPr>
          <a:xfrm>
            <a:off x="4801394" y="3834127"/>
            <a:ext cx="317357" cy="278329"/>
            <a:chOff x="3175" y="-1587"/>
            <a:chExt cx="490538" cy="430212"/>
          </a:xfrm>
          <a:solidFill>
            <a:schemeClr val="accent2"/>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j-lt"/>
                <a:ea typeface="+mn-ea"/>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j-lt"/>
                <a:ea typeface="+mn-ea"/>
                <a:cs typeface="+mn-cs"/>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350" b="0" i="0" u="none" strike="noStrike" kern="1200" cap="none" spc="0" normalizeH="0" baseline="0" noProof="0">
              <a:ln>
                <a:noFill/>
              </a:ln>
              <a:solidFill>
                <a:prstClr val="black"/>
              </a:solidFill>
              <a:effectLst/>
              <a:uLnTx/>
              <a:uFillTx/>
              <a:latin typeface="+mj-lt"/>
              <a:ea typeface="맑은 고딕" panose="020B0503020000020004" pitchFamily="34" charset="-127"/>
              <a:cs typeface="+mn-cs"/>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ko-KR" altLang="en-US" sz="1350" b="0" i="0" u="none" strike="noStrike" kern="1200" cap="none" spc="0" normalizeH="0" baseline="0" noProof="0">
              <a:ln>
                <a:noFill/>
              </a:ln>
              <a:solidFill>
                <a:prstClr val="black"/>
              </a:solidFill>
              <a:effectLst/>
              <a:uLnTx/>
              <a:uFillTx/>
              <a:latin typeface="+mj-lt"/>
              <a:ea typeface="맑은 고딕" panose="020B0503020000020004" pitchFamily="34" charset="-127"/>
              <a:cs typeface="+mn-cs"/>
            </a:endParaRPr>
          </a:p>
        </p:txBody>
      </p:sp>
      <p:grpSp>
        <p:nvGrpSpPr>
          <p:cNvPr id="24" name="Group 18"/>
          <p:cNvGrpSpPr/>
          <p:nvPr/>
        </p:nvGrpSpPr>
        <p:grpSpPr>
          <a:xfrm>
            <a:off x="7429035" y="3182144"/>
            <a:ext cx="312268" cy="312268"/>
            <a:chOff x="6350" y="4763"/>
            <a:chExt cx="492125" cy="492125"/>
          </a:xfrm>
          <a:solidFill>
            <a:schemeClr val="accent2"/>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j-lt"/>
                <a:ea typeface="+mn-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j-lt"/>
                <a:ea typeface="+mn-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350" b="0" i="0" u="none" strike="noStrike" kern="1200" cap="none" spc="0" normalizeH="0" baseline="0" noProof="0">
                <a:ln>
                  <a:noFill/>
                </a:ln>
                <a:solidFill>
                  <a:prstClr val="black"/>
                </a:solidFill>
                <a:effectLst/>
                <a:uLnTx/>
                <a:uFillTx/>
                <a:latin typeface="+mj-lt"/>
                <a:ea typeface="+mn-ea"/>
                <a:cs typeface="Roboto condensed"/>
              </a:endParaRPr>
            </a:p>
          </p:txBody>
        </p:sp>
      </p:grpSp>
      <p:sp>
        <p:nvSpPr>
          <p:cNvPr id="28" name="TextBox 26"/>
          <p:cNvSpPr txBox="1"/>
          <p:nvPr/>
        </p:nvSpPr>
        <p:spPr>
          <a:xfrm>
            <a:off x="229394" y="3303609"/>
            <a:ext cx="1915874" cy="528881"/>
          </a:xfrm>
          <a:prstGeom prst="rect">
            <a:avLst/>
          </a:prstGeom>
          <a:noFill/>
        </p:spPr>
        <p:txBody>
          <a:bodyPr wrap="square" lIns="68598" tIns="34299" rIns="68598" bIns="34299" rtlCol="0">
            <a:spAutoFit/>
          </a:bodyPr>
          <a:lstStyle/>
          <a:p>
            <a:pPr lvl="0">
              <a:lnSpc>
                <a:spcPct val="130000"/>
              </a:lnSpc>
              <a:defRPr/>
            </a:pPr>
            <a:r>
              <a:rPr lang="en-US" altLang="zh-CN" sz="1200" kern="0" dirty="0">
                <a:solidFill>
                  <a:prstClr val="black">
                    <a:lumMod val="85000"/>
                    <a:lumOff val="15000"/>
                  </a:prstClr>
                </a:solidFill>
                <a:latin typeface="+mj-lt"/>
                <a:ea typeface="等线 Light" panose="02010600030101010101" pitchFamily="2" charset="-122"/>
              </a:rPr>
              <a:t>We use well-known development methodologies</a:t>
            </a:r>
            <a:endParaRPr kumimoji="0" lang="zh-CN" altLang="en-US" sz="1200" b="0" i="0" u="none" strike="noStrike" kern="0" cap="none" spc="0" normalizeH="0" baseline="0" noProof="0" dirty="0">
              <a:ln>
                <a:noFill/>
              </a:ln>
              <a:solidFill>
                <a:prstClr val="black">
                  <a:lumMod val="85000"/>
                  <a:lumOff val="15000"/>
                </a:prstClr>
              </a:solidFill>
              <a:effectLst/>
              <a:uLnTx/>
              <a:uFillTx/>
              <a:latin typeface="+mj-lt"/>
              <a:ea typeface="等线 Light" panose="02010600030101010101" pitchFamily="2" charset="-122"/>
            </a:endParaRPr>
          </a:p>
        </p:txBody>
      </p:sp>
      <p:sp>
        <p:nvSpPr>
          <p:cNvPr id="29" name="TextBox 27"/>
          <p:cNvSpPr txBox="1"/>
          <p:nvPr/>
        </p:nvSpPr>
        <p:spPr>
          <a:xfrm>
            <a:off x="2120662" y="3658278"/>
            <a:ext cx="1915874" cy="768947"/>
          </a:xfrm>
          <a:prstGeom prst="rect">
            <a:avLst/>
          </a:prstGeom>
          <a:noFill/>
        </p:spPr>
        <p:txBody>
          <a:bodyPr wrap="square" lIns="68598" tIns="34299" rIns="68598" bIns="34299" rtlCol="0">
            <a:spAutoFit/>
          </a:bodyPr>
          <a:lstStyle/>
          <a:p>
            <a:pPr lvl="0">
              <a:lnSpc>
                <a:spcPct val="130000"/>
              </a:lnSpc>
              <a:defRPr/>
            </a:pPr>
            <a:r>
              <a:rPr lang="en-US" altLang="zh-CN" sz="1200" kern="0" dirty="0">
                <a:solidFill>
                  <a:prstClr val="black">
                    <a:lumMod val="85000"/>
                    <a:lumOff val="15000"/>
                  </a:prstClr>
                </a:solidFill>
                <a:latin typeface="+mj-lt"/>
                <a:ea typeface="等线 Light" panose="02010600030101010101" pitchFamily="2" charset="-122"/>
              </a:rPr>
              <a:t>This allows us to achieve high quality outcomes and full transparency towards.</a:t>
            </a:r>
            <a:endParaRPr kumimoji="0" lang="zh-CN" altLang="en-US" sz="1200" b="0" i="0" u="none" strike="noStrike" kern="0" cap="none" spc="0" normalizeH="0" baseline="0" noProof="0" dirty="0">
              <a:ln>
                <a:noFill/>
              </a:ln>
              <a:solidFill>
                <a:prstClr val="black">
                  <a:lumMod val="85000"/>
                  <a:lumOff val="15000"/>
                </a:prstClr>
              </a:solidFill>
              <a:effectLst/>
              <a:uLnTx/>
              <a:uFillTx/>
              <a:latin typeface="+mj-lt"/>
              <a:ea typeface="等线 Light" panose="02010600030101010101" pitchFamily="2" charset="-122"/>
            </a:endParaRPr>
          </a:p>
        </p:txBody>
      </p:sp>
      <p:sp>
        <p:nvSpPr>
          <p:cNvPr id="30" name="TextBox 28"/>
          <p:cNvSpPr txBox="1"/>
          <p:nvPr/>
        </p:nvSpPr>
        <p:spPr>
          <a:xfrm>
            <a:off x="4024278" y="4215127"/>
            <a:ext cx="1915874" cy="528881"/>
          </a:xfrm>
          <a:prstGeom prst="rect">
            <a:avLst/>
          </a:prstGeom>
          <a:noFill/>
        </p:spPr>
        <p:txBody>
          <a:bodyPr wrap="square" lIns="68598" tIns="34299" rIns="68598" bIns="34299" rtlCol="0">
            <a:spAutoFit/>
          </a:bodyPr>
          <a:lstStyle/>
          <a:p>
            <a:pPr lvl="0">
              <a:lnSpc>
                <a:spcPct val="130000"/>
              </a:lnSpc>
              <a:defRPr/>
            </a:pPr>
            <a:r>
              <a:rPr lang="en-US" altLang="zh-CN" sz="1200" kern="0" dirty="0">
                <a:solidFill>
                  <a:prstClr val="black">
                    <a:lumMod val="85000"/>
                    <a:lumOff val="15000"/>
                  </a:prstClr>
                </a:solidFill>
                <a:latin typeface="+mj-lt"/>
                <a:ea typeface="等线 Light" panose="02010600030101010101" pitchFamily="2" charset="-122"/>
              </a:rPr>
              <a:t>We use well-known development methodologies</a:t>
            </a:r>
            <a:endParaRPr kumimoji="0" lang="zh-CN" altLang="en-US" sz="1200" b="0" i="0" u="none" strike="noStrike" kern="0" cap="none" spc="0" normalizeH="0" baseline="0" noProof="0" dirty="0">
              <a:ln>
                <a:noFill/>
              </a:ln>
              <a:solidFill>
                <a:prstClr val="black">
                  <a:lumMod val="85000"/>
                  <a:lumOff val="15000"/>
                </a:prstClr>
              </a:solidFill>
              <a:effectLst/>
              <a:uLnTx/>
              <a:uFillTx/>
              <a:latin typeface="+mj-lt"/>
              <a:ea typeface="等线 Light" panose="02010600030101010101" pitchFamily="2" charset="-122"/>
            </a:endParaRPr>
          </a:p>
        </p:txBody>
      </p:sp>
      <p:sp>
        <p:nvSpPr>
          <p:cNvPr id="31" name="TextBox 29"/>
          <p:cNvSpPr txBox="1"/>
          <p:nvPr/>
        </p:nvSpPr>
        <p:spPr>
          <a:xfrm>
            <a:off x="6688574" y="3639528"/>
            <a:ext cx="1915874" cy="528881"/>
          </a:xfrm>
          <a:prstGeom prst="rect">
            <a:avLst/>
          </a:prstGeom>
          <a:noFill/>
        </p:spPr>
        <p:txBody>
          <a:bodyPr wrap="square" lIns="68598" tIns="34299" rIns="68598" bIns="34299" rtlCol="0">
            <a:spAutoFit/>
          </a:bodyPr>
          <a:lstStyle/>
          <a:p>
            <a:pPr lvl="0">
              <a:lnSpc>
                <a:spcPct val="130000"/>
              </a:lnSpc>
              <a:defRPr/>
            </a:pPr>
            <a:r>
              <a:rPr lang="en-US" altLang="zh-CN" sz="1200" kern="0" dirty="0">
                <a:solidFill>
                  <a:prstClr val="black">
                    <a:lumMod val="85000"/>
                    <a:lumOff val="15000"/>
                  </a:prstClr>
                </a:solidFill>
                <a:latin typeface="+mj-lt"/>
                <a:ea typeface="等线 Light" panose="02010600030101010101" pitchFamily="2" charset="-122"/>
              </a:rPr>
              <a:t>Is the color of gold, butter  and ripe lemons</a:t>
            </a:r>
            <a:endParaRPr kumimoji="0" lang="zh-CN" altLang="en-US" sz="1200" b="0" i="0" u="none" strike="noStrike" kern="0" cap="none" spc="0" normalizeH="0" baseline="0" noProof="0" dirty="0">
              <a:ln>
                <a:noFill/>
              </a:ln>
              <a:solidFill>
                <a:prstClr val="black">
                  <a:lumMod val="85000"/>
                  <a:lumOff val="15000"/>
                </a:prstClr>
              </a:solidFill>
              <a:effectLst/>
              <a:uLnTx/>
              <a:uFillTx/>
              <a:latin typeface="+mj-lt"/>
              <a:ea typeface="等线 Light" panose="02010600030101010101" pitchFamily="2" charset="-122"/>
            </a:endParaRPr>
          </a:p>
        </p:txBody>
      </p:sp>
      <p:grpSp>
        <p:nvGrpSpPr>
          <p:cNvPr id="32" name="组合 31"/>
          <p:cNvGrpSpPr/>
          <p:nvPr/>
        </p:nvGrpSpPr>
        <p:grpSpPr>
          <a:xfrm>
            <a:off x="4677858" y="2649672"/>
            <a:ext cx="809336" cy="809336"/>
            <a:chOff x="4677858" y="2649672"/>
            <a:chExt cx="809336" cy="809336"/>
          </a:xfrm>
          <a:solidFill>
            <a:schemeClr val="accent2"/>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35" name="组合 34"/>
          <p:cNvGrpSpPr/>
          <p:nvPr/>
        </p:nvGrpSpPr>
        <p:grpSpPr>
          <a:xfrm>
            <a:off x="639258" y="1763208"/>
            <a:ext cx="809336" cy="809336"/>
            <a:chOff x="4677858" y="2649672"/>
            <a:chExt cx="809336" cy="809336"/>
          </a:xfrm>
          <a:solidFill>
            <a:schemeClr val="accent2"/>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lt"/>
                <a:ea typeface="等线 Light" panose="02010600030101010101" pitchFamily="2" charset="-122"/>
                <a:cs typeface="+mn-cs"/>
              </a:endParaRPr>
            </a:p>
          </p:txBody>
        </p:sp>
        <p:sp>
          <p:nvSpPr>
            <p:cNvPr id="37" name="椭圆 36"/>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381137" y="1789479"/>
            <a:ext cx="1089477" cy="377806"/>
          </a:xfrm>
          <a:prstGeom prst="rect">
            <a:avLst/>
          </a:prstGeom>
        </p:spPr>
        <p:txBody>
          <a:bodyPr wrap="square" lIns="68589" tIns="34295" rIns="68589" bIns="34295">
            <a:spAutoFit/>
          </a:bodyPr>
          <a:lstStyle/>
          <a:p>
            <a:pPr lvl="0" defTabSz="685800">
              <a:lnSpc>
                <a:spcPct val="120000"/>
              </a:lnSpc>
              <a:defRPr/>
            </a:pPr>
            <a:r>
              <a:rPr lang="tr-TR" altLang="zh-CN" b="1" dirty="0">
                <a:solidFill>
                  <a:prstClr val="black">
                    <a:lumMod val="65000"/>
                    <a:lumOff val="35000"/>
                  </a:prstClr>
                </a:solidFill>
                <a:effectLst>
                  <a:outerShdw blurRad="38100" dist="38100" dir="2700000" algn="tl">
                    <a:srgbClr val="000000">
                      <a:alpha val="43137"/>
                    </a:srgbClr>
                  </a:outerShdw>
                </a:effectLst>
                <a:latin typeface="+mj-lt"/>
                <a:ea typeface="等线 Light" panose="02010600030101010101" pitchFamily="2" charset="-122"/>
              </a:rPr>
              <a:t>Service</a:t>
            </a:r>
            <a:endParaRPr kumimoji="0" lang="zh-CN" altLang="en-US" b="1" i="0" u="none" strike="noStrike" kern="1200" cap="none" spc="0" normalizeH="0" baseline="0" noProof="0" dirty="0">
              <a:ln>
                <a:noFill/>
              </a:ln>
              <a:solidFill>
                <a:prstClr val="black">
                  <a:lumMod val="65000"/>
                  <a:lumOff val="35000"/>
                </a:prstClr>
              </a:solidFill>
              <a:effectLst>
                <a:outerShdw blurRad="38100" dist="38100" dir="2700000" algn="tl">
                  <a:srgbClr val="000000">
                    <a:alpha val="43137"/>
                  </a:srgbClr>
                </a:outerShdw>
              </a:effectLst>
              <a:uLnTx/>
              <a:uFillTx/>
              <a:latin typeface="+mj-lt"/>
              <a:ea typeface="等线 Light"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6648429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14" name="组合 69"/>
          <p:cNvGrpSpPr/>
          <p:nvPr/>
        </p:nvGrpSpPr>
        <p:grpSpPr>
          <a:xfrm>
            <a:off x="3851920" y="843558"/>
            <a:ext cx="1602228" cy="1359398"/>
            <a:chOff x="1881842" y="2656049"/>
            <a:chExt cx="2397222" cy="2093640"/>
          </a:xfrm>
        </p:grpSpPr>
        <p:grpSp>
          <p:nvGrpSpPr>
            <p:cNvPr id="15"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1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16"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7" name="TextBox 93"/>
            <p:cNvSpPr txBox="1"/>
            <p:nvPr/>
          </p:nvSpPr>
          <p:spPr>
            <a:xfrm>
              <a:off x="2395514" y="2908939"/>
              <a:ext cx="1582966" cy="1564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rPr>
                <a:t>0</a:t>
              </a:r>
              <a:r>
                <a:rPr lang="tr-TR" altLang="zh-CN" sz="6000" b="1" dirty="0">
                  <a:solidFill>
                    <a:prstClr val="white"/>
                  </a:solidFill>
                  <a:latin typeface="+mj-lt"/>
                  <a:ea typeface="微软雅黑" panose="020B0503020204020204" pitchFamily="34" charset="-122"/>
                </a:rPr>
                <a:t>3</a:t>
              </a:r>
              <a:endParaRPr kumimoji="0" lang="zh-CN" altLang="en-US"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endParaRPr>
            </a:p>
          </p:txBody>
        </p:sp>
      </p:grpSp>
      <p:sp>
        <p:nvSpPr>
          <p:cNvPr id="20" name="文本框 2"/>
          <p:cNvSpPr txBox="1"/>
          <p:nvPr/>
        </p:nvSpPr>
        <p:spPr>
          <a:xfrm>
            <a:off x="0" y="2321399"/>
            <a:ext cx="9143999" cy="707886"/>
          </a:xfrm>
          <a:prstGeom prst="rect">
            <a:avLst/>
          </a:prstGeom>
          <a:noFill/>
        </p:spPr>
        <p:txBody>
          <a:bodyPr wrap="square" rtlCol="0">
            <a:spAutoFit/>
          </a:bodyPr>
          <a:lstStyle/>
          <a:p>
            <a:pPr lvl="0" algn="ctr" defTabSz="685800">
              <a:defRPr/>
            </a:pPr>
            <a:r>
              <a:rPr lang="tr-TR" altLang="zh-CN" sz="4000" b="1" dirty="0">
                <a:latin typeface="+mj-lt"/>
                <a:ea typeface="微软雅黑" panose="020B0503020204020204" pitchFamily="34" charset="-122"/>
              </a:rPr>
              <a:t>DESIGN</a:t>
            </a:r>
            <a:endParaRPr kumimoji="0" lang="zh-CN" altLang="en-US" sz="4000" b="1" i="0" u="none" strike="noStrike" kern="1200" cap="none" spc="0" normalizeH="0" baseline="0" noProof="0" dirty="0">
              <a:ln>
                <a:noFill/>
              </a:ln>
              <a:effectLst/>
              <a:uLnTx/>
              <a:uFillTx/>
              <a:latin typeface="+mj-lt"/>
              <a:ea typeface="微软雅黑" panose="020B0503020204020204" pitchFamily="34" charset="-122"/>
            </a:endParaRPr>
          </a:p>
        </p:txBody>
      </p:sp>
    </p:spTree>
    <p:extLst>
      <p:ext uri="{BB962C8B-B14F-4D97-AF65-F5344CB8AC3E}">
        <p14:creationId xmlns:p14="http://schemas.microsoft.com/office/powerpoint/2010/main" val="131788494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3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54"/>
          <p:cNvSpPr/>
          <p:nvPr/>
        </p:nvSpPr>
        <p:spPr>
          <a:xfrm>
            <a:off x="2836047" y="1476711"/>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5" name="TextBox 3"/>
          <p:cNvSpPr txBox="1"/>
          <p:nvPr/>
        </p:nvSpPr>
        <p:spPr>
          <a:xfrm>
            <a:off x="1654390" y="1296443"/>
            <a:ext cx="596638" cy="307777"/>
          </a:xfrm>
          <a:prstGeom prst="rect">
            <a:avLst/>
          </a:prstGeom>
          <a:noFill/>
        </p:spPr>
        <p:txBody>
          <a:bodyPr wrap="none" rtlCol="0">
            <a:spAutoFit/>
          </a:bodyPr>
          <a:lstStyle/>
          <a:p>
            <a:pPr lvl="0" algn="ctr" defTabSz="685800">
              <a:defRPr/>
            </a:pPr>
            <a:r>
              <a:rPr lang="tr-TR" altLang="zh-CN" sz="1400" b="1" dirty="0" err="1">
                <a:solidFill>
                  <a:prstClr val="black"/>
                </a:solidFill>
                <a:latin typeface="+mj-lt"/>
                <a:ea typeface="等线 Light" panose="02010600030101010101" pitchFamily="2" charset="-122"/>
              </a:rPr>
              <a:t>Circle</a:t>
            </a:r>
            <a:endParaRPr kumimoji="0" lang="zh-CN" altLang="en-US" sz="14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cxnSp>
        <p:nvCxnSpPr>
          <p:cNvPr id="6" name="直接连接符 5"/>
          <p:cNvCxnSpPr/>
          <p:nvPr/>
        </p:nvCxnSpPr>
        <p:spPr>
          <a:xfrm flipV="1">
            <a:off x="2639023" y="1472730"/>
            <a:ext cx="1913927" cy="2123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053802" y="1472730"/>
            <a:ext cx="1499148"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926638" y="1472731"/>
            <a:ext cx="626312" cy="1779464"/>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1" y="1472731"/>
            <a:ext cx="670571" cy="171715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4552950" y="1472730"/>
            <a:ext cx="1465240"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52950" y="1472729"/>
            <a:ext cx="1861284" cy="1380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854407" y="212925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3" name="椭圆 12"/>
          <p:cNvSpPr/>
          <p:nvPr/>
        </p:nvSpPr>
        <p:spPr>
          <a:xfrm>
            <a:off x="3635896" y="285981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4" name="椭圆 13"/>
          <p:cNvSpPr/>
          <p:nvPr/>
        </p:nvSpPr>
        <p:spPr>
          <a:xfrm>
            <a:off x="4888236" y="282607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5" name="椭圆 14"/>
          <p:cNvSpPr/>
          <p:nvPr/>
        </p:nvSpPr>
        <p:spPr>
          <a:xfrm>
            <a:off x="5641678" y="2032397"/>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6" name="椭圆 15"/>
          <p:cNvSpPr/>
          <p:nvPr/>
        </p:nvSpPr>
        <p:spPr>
          <a:xfrm>
            <a:off x="5940152" y="1164682"/>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7" name="椭圆 16"/>
          <p:cNvSpPr/>
          <p:nvPr/>
        </p:nvSpPr>
        <p:spPr>
          <a:xfrm>
            <a:off x="2573690" y="1153279"/>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8" name="TextBox 16"/>
          <p:cNvSpPr txBox="1"/>
          <p:nvPr/>
        </p:nvSpPr>
        <p:spPr>
          <a:xfrm>
            <a:off x="35496" y="1575732"/>
            <a:ext cx="2556284" cy="532453"/>
          </a:xfrm>
          <a:prstGeom prst="rect">
            <a:avLst/>
          </a:prstGeom>
          <a:noFill/>
        </p:spPr>
        <p:txBody>
          <a:bodyPr wrap="square" rtlCol="0">
            <a:spAutoFit/>
          </a:bodyPr>
          <a:lstStyle/>
          <a:p>
            <a:pPr lvl="0" algn="r" defTabSz="685800">
              <a:lnSpc>
                <a:spcPct val="130000"/>
              </a:lnSpc>
              <a:defRPr/>
            </a:pPr>
            <a:r>
              <a:rPr lang="en-US" altLang="zh-CN" sz="1100" dirty="0">
                <a:solidFill>
                  <a:prstClr val="black"/>
                </a:solidFill>
                <a:latin typeface="+mj-lt"/>
                <a:ea typeface="等线 Light" panose="02010600030101010101" pitchFamily="2" charset="-122"/>
              </a:rPr>
              <a:t>Moving from creative ideas to solid strategy and execution</a:t>
            </a:r>
            <a:endParaRPr kumimoji="0" lang="zh-CN" altLang="en-US" sz="1100" b="0"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19" name="TextBox 17"/>
          <p:cNvSpPr txBox="1"/>
          <p:nvPr/>
        </p:nvSpPr>
        <p:spPr>
          <a:xfrm>
            <a:off x="2160049" y="2448571"/>
            <a:ext cx="593432" cy="307777"/>
          </a:xfrm>
          <a:prstGeom prst="rect">
            <a:avLst/>
          </a:prstGeom>
          <a:noFill/>
        </p:spPr>
        <p:txBody>
          <a:bodyPr wrap="none" rtlCol="0">
            <a:spAutoFit/>
          </a:bodyPr>
          <a:lstStyle/>
          <a:p>
            <a:pPr lvl="0" algn="ctr" defTabSz="685800">
              <a:defRPr/>
            </a:pPr>
            <a:r>
              <a:rPr lang="tr-TR" altLang="zh-CN" sz="1400" b="1" dirty="0" err="1">
                <a:solidFill>
                  <a:prstClr val="black"/>
                </a:solidFill>
                <a:latin typeface="+mj-lt"/>
                <a:ea typeface="等线 Light" panose="02010600030101010101" pitchFamily="2" charset="-122"/>
              </a:rPr>
              <a:t>Think</a:t>
            </a:r>
            <a:endParaRPr kumimoji="0" lang="zh-CN" altLang="en-US" sz="14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0" name="TextBox 18"/>
          <p:cNvSpPr txBox="1"/>
          <p:nvPr/>
        </p:nvSpPr>
        <p:spPr>
          <a:xfrm>
            <a:off x="539552" y="2727860"/>
            <a:ext cx="2556284" cy="532453"/>
          </a:xfrm>
          <a:prstGeom prst="rect">
            <a:avLst/>
          </a:prstGeom>
          <a:noFill/>
        </p:spPr>
        <p:txBody>
          <a:bodyPr wrap="square" rtlCol="0">
            <a:spAutoFit/>
          </a:bodyPr>
          <a:lstStyle/>
          <a:p>
            <a:pPr lvl="0" algn="r" defTabSz="685800">
              <a:lnSpc>
                <a:spcPct val="130000"/>
              </a:lnSpc>
              <a:defRPr/>
            </a:pPr>
            <a:r>
              <a:rPr lang="en-US" altLang="zh-CN" sz="1100" dirty="0">
                <a:solidFill>
                  <a:prstClr val="black"/>
                </a:solidFill>
                <a:latin typeface="+mj-lt"/>
                <a:ea typeface="等线 Light" panose="02010600030101010101" pitchFamily="2" charset="-122"/>
              </a:rPr>
              <a:t>We press play on your digital story. Using conceptual</a:t>
            </a:r>
            <a:endParaRPr kumimoji="0" lang="zh-CN" altLang="en-US" sz="1100" b="0"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1" name="TextBox 19"/>
          <p:cNvSpPr txBox="1"/>
          <p:nvPr/>
        </p:nvSpPr>
        <p:spPr>
          <a:xfrm>
            <a:off x="2556570" y="3385713"/>
            <a:ext cx="1166794" cy="307777"/>
          </a:xfrm>
          <a:prstGeom prst="rect">
            <a:avLst/>
          </a:prstGeom>
          <a:noFill/>
        </p:spPr>
        <p:txBody>
          <a:bodyPr wrap="none" rtlCol="0">
            <a:spAutoFit/>
          </a:bodyPr>
          <a:lstStyle/>
          <a:p>
            <a:pPr lvl="0" algn="ctr" defTabSz="685800">
              <a:defRPr/>
            </a:pPr>
            <a:r>
              <a:rPr lang="tr-TR" altLang="zh-CN" sz="1400" b="1" dirty="0">
                <a:solidFill>
                  <a:prstClr val="black"/>
                </a:solidFill>
                <a:latin typeface="+mj-lt"/>
                <a:ea typeface="等线 Light" panose="02010600030101010101" pitchFamily="2" charset="-122"/>
              </a:rPr>
              <a:t>Development</a:t>
            </a:r>
            <a:endParaRPr kumimoji="0" lang="zh-CN" altLang="en-US" sz="14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2" name="TextBox 20"/>
          <p:cNvSpPr txBox="1"/>
          <p:nvPr/>
        </p:nvSpPr>
        <p:spPr>
          <a:xfrm>
            <a:off x="1452308" y="3663964"/>
            <a:ext cx="2556284" cy="532453"/>
          </a:xfrm>
          <a:prstGeom prst="rect">
            <a:avLst/>
          </a:prstGeom>
          <a:noFill/>
        </p:spPr>
        <p:txBody>
          <a:bodyPr wrap="square" rtlCol="0">
            <a:spAutoFit/>
          </a:bodyPr>
          <a:lstStyle/>
          <a:p>
            <a:pPr lvl="0" algn="r" defTabSz="685800">
              <a:lnSpc>
                <a:spcPct val="130000"/>
              </a:lnSpc>
              <a:defRPr/>
            </a:pPr>
            <a:r>
              <a:rPr lang="en-US" altLang="zh-CN" sz="1100" dirty="0">
                <a:solidFill>
                  <a:prstClr val="black"/>
                </a:solidFill>
                <a:latin typeface="+mj-lt"/>
                <a:ea typeface="等线 Light" panose="02010600030101010101" pitchFamily="2" charset="-122"/>
              </a:rPr>
              <a:t>This allows us to achieve high quality outcomes and full transparency towards.</a:t>
            </a:r>
            <a:endParaRPr kumimoji="0" lang="zh-CN" altLang="en-US" sz="1100" b="0"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3" name="TextBox 21"/>
          <p:cNvSpPr txBox="1"/>
          <p:nvPr/>
        </p:nvSpPr>
        <p:spPr>
          <a:xfrm>
            <a:off x="5400413" y="3404329"/>
            <a:ext cx="794641" cy="307777"/>
          </a:xfrm>
          <a:prstGeom prst="rect">
            <a:avLst/>
          </a:prstGeom>
          <a:noFill/>
        </p:spPr>
        <p:txBody>
          <a:bodyPr wrap="none" rtlCol="0">
            <a:spAutoFit/>
          </a:bodyPr>
          <a:lstStyle/>
          <a:p>
            <a:pPr lvl="0" algn="ctr" defTabSz="685800">
              <a:defRPr/>
            </a:pPr>
            <a:r>
              <a:rPr lang="tr-TR" altLang="zh-CN" sz="1400" b="1" dirty="0" err="1">
                <a:solidFill>
                  <a:prstClr val="black"/>
                </a:solidFill>
                <a:latin typeface="+mj-lt"/>
                <a:ea typeface="等线 Light" panose="02010600030101010101" pitchFamily="2" charset="-122"/>
              </a:rPr>
              <a:t>Keynote</a:t>
            </a:r>
            <a:endParaRPr kumimoji="0" lang="zh-CN" altLang="en-US" sz="14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4" name="TextBox 22"/>
          <p:cNvSpPr txBox="1"/>
          <p:nvPr/>
        </p:nvSpPr>
        <p:spPr>
          <a:xfrm>
            <a:off x="5184068" y="3684243"/>
            <a:ext cx="2556284" cy="532453"/>
          </a:xfrm>
          <a:prstGeom prst="rect">
            <a:avLst/>
          </a:prstGeom>
          <a:noFill/>
        </p:spPr>
        <p:txBody>
          <a:bodyPr wrap="square" rtlCol="0">
            <a:spAutoFit/>
          </a:bodyPr>
          <a:lstStyle/>
          <a:p>
            <a:pPr lvl="0" defTabSz="685800">
              <a:lnSpc>
                <a:spcPct val="130000"/>
              </a:lnSpc>
              <a:defRPr/>
            </a:pPr>
            <a:r>
              <a:rPr lang="en-US" altLang="zh-CN" sz="1100" dirty="0">
                <a:solidFill>
                  <a:prstClr val="black"/>
                </a:solidFill>
                <a:latin typeface="+mj-lt"/>
                <a:ea typeface="等线 Light" panose="02010600030101010101" pitchFamily="2" charset="-122"/>
              </a:rPr>
              <a:t>Moving from creative ideas to solid strategy and execution</a:t>
            </a:r>
            <a:endParaRPr kumimoji="0" lang="zh-CN" altLang="en-US" sz="1100" b="0"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5" name="TextBox 23"/>
          <p:cNvSpPr txBox="1"/>
          <p:nvPr/>
        </p:nvSpPr>
        <p:spPr>
          <a:xfrm>
            <a:off x="6372454" y="2469362"/>
            <a:ext cx="506741" cy="307777"/>
          </a:xfrm>
          <a:prstGeom prst="rect">
            <a:avLst/>
          </a:prstGeom>
          <a:noFill/>
        </p:spPr>
        <p:txBody>
          <a:bodyPr wrap="none" rtlCol="0">
            <a:spAutoFit/>
          </a:bodyPr>
          <a:lstStyle/>
          <a:p>
            <a:pPr lvl="0" algn="ctr" defTabSz="685800">
              <a:defRPr/>
            </a:pPr>
            <a:r>
              <a:rPr lang="tr-TR" altLang="zh-CN" sz="1400" b="1" dirty="0">
                <a:solidFill>
                  <a:prstClr val="black"/>
                </a:solidFill>
                <a:latin typeface="+mj-lt"/>
                <a:ea typeface="等线 Light" panose="02010600030101010101" pitchFamily="2" charset="-122"/>
              </a:rPr>
              <a:t>Web</a:t>
            </a:r>
            <a:endParaRPr kumimoji="0" lang="zh-CN" altLang="en-US" sz="14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6" name="TextBox 24"/>
          <p:cNvSpPr txBox="1"/>
          <p:nvPr/>
        </p:nvSpPr>
        <p:spPr>
          <a:xfrm>
            <a:off x="6012160" y="2749276"/>
            <a:ext cx="2556284" cy="532453"/>
          </a:xfrm>
          <a:prstGeom prst="rect">
            <a:avLst/>
          </a:prstGeom>
          <a:noFill/>
        </p:spPr>
        <p:txBody>
          <a:bodyPr wrap="square" rtlCol="0">
            <a:spAutoFit/>
          </a:bodyPr>
          <a:lstStyle/>
          <a:p>
            <a:pPr lvl="0" defTabSz="685800">
              <a:lnSpc>
                <a:spcPct val="130000"/>
              </a:lnSpc>
              <a:defRPr/>
            </a:pPr>
            <a:r>
              <a:rPr lang="en-US" altLang="zh-CN" sz="1100" dirty="0">
                <a:solidFill>
                  <a:prstClr val="black"/>
                </a:solidFill>
                <a:latin typeface="+mj-lt"/>
                <a:ea typeface="等线 Light" panose="02010600030101010101" pitchFamily="2" charset="-122"/>
              </a:rPr>
              <a:t>We press play on your digital story. Using conceptual</a:t>
            </a:r>
            <a:endParaRPr kumimoji="0" lang="zh-CN" altLang="en-US" sz="1100" b="0"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7" name="TextBox 25"/>
          <p:cNvSpPr txBox="1"/>
          <p:nvPr/>
        </p:nvSpPr>
        <p:spPr>
          <a:xfrm>
            <a:off x="6745063" y="1446112"/>
            <a:ext cx="697627" cy="307777"/>
          </a:xfrm>
          <a:prstGeom prst="rect">
            <a:avLst/>
          </a:prstGeom>
          <a:noFill/>
        </p:spPr>
        <p:txBody>
          <a:bodyPr wrap="none" rtlCol="0">
            <a:spAutoFit/>
          </a:bodyPr>
          <a:lstStyle/>
          <a:p>
            <a:pPr lvl="0" algn="ctr" defTabSz="685800">
              <a:defRPr/>
            </a:pPr>
            <a:r>
              <a:rPr lang="tr-TR" altLang="zh-CN" sz="1400" b="1" dirty="0">
                <a:solidFill>
                  <a:prstClr val="black"/>
                </a:solidFill>
                <a:latin typeface="+mj-lt"/>
                <a:ea typeface="等线 Light" panose="02010600030101010101" pitchFamily="2" charset="-122"/>
              </a:rPr>
              <a:t>Design</a:t>
            </a:r>
            <a:endParaRPr kumimoji="0" lang="zh-CN" altLang="en-US" sz="14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8" name="TextBox 26"/>
          <p:cNvSpPr txBox="1"/>
          <p:nvPr/>
        </p:nvSpPr>
        <p:spPr>
          <a:xfrm>
            <a:off x="6480212" y="1726026"/>
            <a:ext cx="2556284" cy="532453"/>
          </a:xfrm>
          <a:prstGeom prst="rect">
            <a:avLst/>
          </a:prstGeom>
          <a:noFill/>
        </p:spPr>
        <p:txBody>
          <a:bodyPr wrap="square" rtlCol="0">
            <a:spAutoFit/>
          </a:bodyPr>
          <a:lstStyle/>
          <a:p>
            <a:pPr lvl="0" defTabSz="685800">
              <a:lnSpc>
                <a:spcPct val="130000"/>
              </a:lnSpc>
              <a:defRPr/>
            </a:pPr>
            <a:r>
              <a:rPr lang="en-US" altLang="zh-CN" sz="1100" dirty="0">
                <a:solidFill>
                  <a:prstClr val="black"/>
                </a:solidFill>
                <a:latin typeface="+mj-lt"/>
                <a:ea typeface="等线 Light" panose="02010600030101010101" pitchFamily="2" charset="-122"/>
              </a:rPr>
              <a:t>This allows us to achieve high quality outcomes and full transparency towards.</a:t>
            </a:r>
            <a:endParaRPr kumimoji="0" lang="zh-CN" altLang="en-US" sz="1100" b="0"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grpSp>
        <p:nvGrpSpPr>
          <p:cNvPr id="29" name="组合 28"/>
          <p:cNvGrpSpPr/>
          <p:nvPr/>
        </p:nvGrpSpPr>
        <p:grpSpPr>
          <a:xfrm>
            <a:off x="3851771" y="771550"/>
            <a:ext cx="1402358" cy="1402358"/>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1" name="TextBox 29"/>
            <p:cNvSpPr txBox="1"/>
            <p:nvPr/>
          </p:nvSpPr>
          <p:spPr>
            <a:xfrm>
              <a:off x="3948301" y="1616482"/>
              <a:ext cx="1259448" cy="369332"/>
            </a:xfrm>
            <a:prstGeom prst="rect">
              <a:avLst/>
            </a:prstGeom>
            <a:noFill/>
          </p:spPr>
          <p:txBody>
            <a:bodyPr wrap="none" rtlCol="0">
              <a:spAutoFit/>
            </a:bodyPr>
            <a:lstStyle/>
            <a:p>
              <a:pPr lvl="0" algn="ctr" defTabSz="685800">
                <a:defRPr/>
              </a:pPr>
              <a:r>
                <a:rPr lang="tr-TR" altLang="zh-CN" b="1" dirty="0" err="1">
                  <a:solidFill>
                    <a:prstClr val="black">
                      <a:lumMod val="85000"/>
                      <a:lumOff val="15000"/>
                    </a:prstClr>
                  </a:solidFill>
                  <a:latin typeface="+mj-lt"/>
                  <a:ea typeface="等线 Light" panose="02010600030101010101" pitchFamily="2" charset="-122"/>
                </a:rPr>
                <a:t>Powerpoint</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mj-lt"/>
                <a:ea typeface="等线 Light" panose="02010600030101010101" pitchFamily="2"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40415372"/>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8000">
                                          <p:cBhvr additive="base">
                                            <p:cTn id="31" dur="1500" fill="hold"/>
                                            <p:tgtEl>
                                              <p:spTgt spid="17"/>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14:bounceEnd="58000">
                                          <p:cBhvr additive="base">
                                            <p:cTn id="35"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8000">
                                          <p:cBhvr additive="base">
                                            <p:cTn id="39"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14:bounceEnd="58000">
                                          <p:cBhvr additive="base">
                                            <p:cTn id="43"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14:bounceEnd="58000">
                                          <p:cBhvr additive="base">
                                            <p:cTn id="47"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14:bounceEnd="58000">
                                          <p:cBhvr additive="base">
                                            <p:cTn id="5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par>
                                    <p:cTn id="13" presetID="18" presetClass="entr" presetSubtype="12"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par>
                                    <p:cTn id="19" presetID="18" presetClass="entr" presetSubtype="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Right)">
                                          <p:cBhvr>
                                            <p:cTn id="21" dur="500"/>
                                            <p:tgtEl>
                                              <p:spTgt spid="9"/>
                                            </p:tgtEl>
                                          </p:cBhvr>
                                        </p:animEffect>
                                      </p:childTnLst>
                                    </p:cTn>
                                  </p:par>
                                  <p:par>
                                    <p:cTn id="22" presetID="18"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strips(downRight)">
                                          <p:cBhvr>
                                            <p:cTn id="24" dur="500"/>
                                            <p:tgtEl>
                                              <p:spTgt spid="10"/>
                                            </p:tgtEl>
                                          </p:cBhvr>
                                        </p:animEffect>
                                      </p:childTnLst>
                                    </p:cTn>
                                  </p:par>
                                  <p:par>
                                    <p:cTn id="25" presetID="18" presetClass="entr" presetSubtype="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Right)">
                                          <p:cBhvr>
                                            <p:cTn id="27" dur="500"/>
                                            <p:tgtEl>
                                              <p:spTgt spid="11"/>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500" fill="hold"/>
                                            <p:tgtEl>
                                              <p:spTgt spid="17"/>
                                            </p:tgtEl>
                                            <p:attrNameLst>
                                              <p:attrName>ppt_x</p:attrName>
                                            </p:attrNameLst>
                                          </p:cBhvr>
                                          <p:tavLst>
                                            <p:tav tm="0">
                                              <p:val>
                                                <p:strVal val="#ppt_x"/>
                                              </p:val>
                                            </p:tav>
                                            <p:tav tm="100000">
                                              <p:val>
                                                <p:strVal val="#ppt_x"/>
                                              </p:val>
                                            </p:tav>
                                          </p:tavLst>
                                        </p:anim>
                                        <p:anim calcmode="lin" valueType="num">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ppt_x"/>
                                              </p:val>
                                            </p:tav>
                                            <p:tav tm="100000">
                                              <p:val>
                                                <p:strVal val="#ppt_x"/>
                                              </p:val>
                                            </p:tav>
                                          </p:tavLst>
                                        </p:anim>
                                        <p:anim calcmode="lin" valueType="num">
                                          <p:cBhvr additive="base">
                                            <p:cTn id="36" dur="1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500" fill="hold"/>
                                            <p:tgtEl>
                                              <p:spTgt spid="13"/>
                                            </p:tgtEl>
                                            <p:attrNameLst>
                                              <p:attrName>ppt_x</p:attrName>
                                            </p:attrNameLst>
                                          </p:cBhvr>
                                          <p:tavLst>
                                            <p:tav tm="0">
                                              <p:val>
                                                <p:strVal val="#ppt_x"/>
                                              </p:val>
                                            </p:tav>
                                            <p:tav tm="100000">
                                              <p:val>
                                                <p:strVal val="#ppt_x"/>
                                              </p:val>
                                            </p:tav>
                                          </p:tavLst>
                                        </p:anim>
                                        <p:anim calcmode="lin" valueType="num">
                                          <p:cBhvr additive="base">
                                            <p:cTn id="40" dur="1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1500" fill="hold"/>
                                            <p:tgtEl>
                                              <p:spTgt spid="14"/>
                                            </p:tgtEl>
                                            <p:attrNameLst>
                                              <p:attrName>ppt_x</p:attrName>
                                            </p:attrNameLst>
                                          </p:cBhvr>
                                          <p:tavLst>
                                            <p:tav tm="0">
                                              <p:val>
                                                <p:strVal val="#ppt_x"/>
                                              </p:val>
                                            </p:tav>
                                            <p:tav tm="100000">
                                              <p:val>
                                                <p:strVal val="#ppt_x"/>
                                              </p:val>
                                            </p:tav>
                                          </p:tavLst>
                                        </p:anim>
                                        <p:anim calcmode="lin" valueType="num">
                                          <p:cBhvr additive="base">
                                            <p:cTn id="44" dur="1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1500" fill="hold"/>
                                            <p:tgtEl>
                                              <p:spTgt spid="15"/>
                                            </p:tgtEl>
                                            <p:attrNameLst>
                                              <p:attrName>ppt_x</p:attrName>
                                            </p:attrNameLst>
                                          </p:cBhvr>
                                          <p:tavLst>
                                            <p:tav tm="0">
                                              <p:val>
                                                <p:strVal val="#ppt_x"/>
                                              </p:val>
                                            </p:tav>
                                            <p:tav tm="100000">
                                              <p:val>
                                                <p:strVal val="#ppt_x"/>
                                              </p:val>
                                            </p:tav>
                                          </p:tavLst>
                                        </p:anim>
                                        <p:anim calcmode="lin" valueType="num">
                                          <p:cBhvr additive="base">
                                            <p:cTn id="48" dur="1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1500" fill="hold"/>
                                            <p:tgtEl>
                                              <p:spTgt spid="16"/>
                                            </p:tgtEl>
                                            <p:attrNameLst>
                                              <p:attrName>ppt_x</p:attrName>
                                            </p:attrNameLst>
                                          </p:cBhvr>
                                          <p:tavLst>
                                            <p:tav tm="0">
                                              <p:val>
                                                <p:strVal val="#ppt_x"/>
                                              </p:val>
                                            </p:tav>
                                            <p:tav tm="100000">
                                              <p:val>
                                                <p:strVal val="#ppt_x"/>
                                              </p:val>
                                            </p:tav>
                                          </p:tavLst>
                                        </p:anim>
                                        <p:anim calcmode="lin" valueType="num">
                                          <p:cBhvr additive="base">
                                            <p:cTn id="52" dur="1500" fill="hold"/>
                                            <p:tgtEl>
                                              <p:spTgt spid="1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left)">
                                          <p:cBhvr>
                                            <p:cTn id="57" dur="500"/>
                                            <p:tgtEl>
                                              <p:spTgt spid="5"/>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trips(upRight)">
                                          <p:cBhvr>
                                            <p:cTn id="60" dur="500"/>
                                            <p:tgtEl>
                                              <p:spTgt spid="18"/>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p:tgtEl>
                                              <p:spTgt spid="19"/>
                                            </p:tgtEl>
                                            <p:attrNameLst>
                                              <p:attrName>ppt_x</p:attrName>
                                            </p:attrNameLst>
                                          </p:cBhvr>
                                          <p:tavLst>
                                            <p:tav tm="0">
                                              <p:val>
                                                <p:strVal val="#ppt_x+#ppt_w*1.125000"/>
                                              </p:val>
                                            </p:tav>
                                            <p:tav tm="100000">
                                              <p:val>
                                                <p:strVal val="#ppt_x"/>
                                              </p:val>
                                            </p:tav>
                                          </p:tavLst>
                                        </p:anim>
                                        <p:animEffect transition="in" filter="wipe(left)">
                                          <p:cBhvr>
                                            <p:cTn id="65" dur="500"/>
                                            <p:tgtEl>
                                              <p:spTgt spid="19"/>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strips(upRight)">
                                          <p:cBhvr>
                                            <p:cTn id="68" dur="500"/>
                                            <p:tgtEl>
                                              <p:spTgt spid="20"/>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p:tgtEl>
                                              <p:spTgt spid="21"/>
                                            </p:tgtEl>
                                            <p:attrNameLst>
                                              <p:attrName>ppt_x</p:attrName>
                                            </p:attrNameLst>
                                          </p:cBhvr>
                                          <p:tavLst>
                                            <p:tav tm="0">
                                              <p:val>
                                                <p:strVal val="#ppt_x+#ppt_w*1.125000"/>
                                              </p:val>
                                            </p:tav>
                                            <p:tav tm="100000">
                                              <p:val>
                                                <p:strVal val="#ppt_x"/>
                                              </p:val>
                                            </p:tav>
                                          </p:tavLst>
                                        </p:anim>
                                        <p:animEffect transition="in" filter="wipe(left)">
                                          <p:cBhvr>
                                            <p:cTn id="73" dur="500"/>
                                            <p:tgtEl>
                                              <p:spTgt spid="21"/>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strips(upRight)">
                                          <p:cBhvr>
                                            <p:cTn id="76" dur="500"/>
                                            <p:tgtEl>
                                              <p:spTgt spid="22"/>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left)">
                                          <p:cBhvr>
                                            <p:cTn id="81" dur="500"/>
                                            <p:tgtEl>
                                              <p:spTgt spid="23"/>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upRight)">
                                          <p:cBhvr>
                                            <p:cTn id="84" dur="500"/>
                                            <p:tgtEl>
                                              <p:spTgt spid="24"/>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left)">
                                          <p:cBhvr>
                                            <p:cTn id="89" dur="500"/>
                                            <p:tgtEl>
                                              <p:spTgt spid="2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strips(upRight)">
                                          <p:cBhvr>
                                            <p:cTn id="92" dur="500"/>
                                            <p:tgtEl>
                                              <p:spTgt spid="26"/>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p:tgtEl>
                                              <p:spTgt spid="27"/>
                                            </p:tgtEl>
                                            <p:attrNameLst>
                                              <p:attrName>ppt_x</p:attrName>
                                            </p:attrNameLst>
                                          </p:cBhvr>
                                          <p:tavLst>
                                            <p:tav tm="0">
                                              <p:val>
                                                <p:strVal val="#ppt_x+#ppt_w*1.125000"/>
                                              </p:val>
                                            </p:tav>
                                            <p:tav tm="100000">
                                              <p:val>
                                                <p:strVal val="#ppt_x"/>
                                              </p:val>
                                            </p:tav>
                                          </p:tavLst>
                                        </p:anim>
                                        <p:animEffect transition="in" filter="wipe(left)">
                                          <p:cBhvr>
                                            <p:cTn id="97" dur="500"/>
                                            <p:tgtEl>
                                              <p:spTgt spid="27"/>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strips(upRight)">
                                          <p:cBhvr>
                                            <p:cTn id="100" dur="500"/>
                                            <p:tgtEl>
                                              <p:spTgt spid="28"/>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heel(1)">
                                          <p:cBhvr>
                                            <p:cTn id="10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94113" y="3603511"/>
            <a:ext cx="2360658" cy="521107"/>
          </a:xfrm>
          <a:prstGeom prst="rect">
            <a:avLst/>
          </a:prstGeom>
          <a:noFill/>
          <a:ln w="9525">
            <a:noFill/>
            <a:miter lim="800000"/>
            <a:headEnd/>
            <a:tailEnd/>
          </a:ln>
        </p:spPr>
      </p:pic>
      <p:pic>
        <p:nvPicPr>
          <p:cNvPr id="41" name="Picture 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05371" y="3605005"/>
            <a:ext cx="2359164" cy="518120"/>
          </a:xfrm>
          <a:prstGeom prst="rect">
            <a:avLst/>
          </a:prstGeom>
          <a:noFill/>
          <a:ln w="9525">
            <a:noFill/>
            <a:miter lim="800000"/>
            <a:headEnd/>
            <a:tailEnd/>
          </a:ln>
        </p:spPr>
      </p:pic>
      <p:sp>
        <p:nvSpPr>
          <p:cNvPr id="42" name="Freeform 104"/>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5">
              <a:lumMod val="60000"/>
              <a:lumOff val="40000"/>
            </a:schemeClr>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0485" name="Freeform 105"/>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44" name="Freeform 106"/>
          <p:cNvSpPr>
            <a:spLocks noChangeArrowheads="1"/>
          </p:cNvSpPr>
          <p:nvPr/>
        </p:nvSpPr>
        <p:spPr bwMode="auto">
          <a:xfrm>
            <a:off x="3375994" y="2951009"/>
            <a:ext cx="818242" cy="88543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0487" name="Freeform 107"/>
          <p:cNvSpPr>
            <a:spLocks noChangeArrowheads="1"/>
          </p:cNvSpPr>
          <p:nvPr/>
        </p:nvSpPr>
        <p:spPr bwMode="auto">
          <a:xfrm>
            <a:off x="3375994" y="2951009"/>
            <a:ext cx="818242" cy="885433"/>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46" name="Freeform 108"/>
          <p:cNvSpPr>
            <a:spLocks noChangeArrowheads="1"/>
          </p:cNvSpPr>
          <p:nvPr/>
        </p:nvSpPr>
        <p:spPr bwMode="auto">
          <a:xfrm>
            <a:off x="4258440" y="1123404"/>
            <a:ext cx="1427444" cy="1678291"/>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47" name="Freeform 109"/>
          <p:cNvSpPr>
            <a:spLocks noChangeArrowheads="1"/>
          </p:cNvSpPr>
          <p:nvPr/>
        </p:nvSpPr>
        <p:spPr bwMode="auto">
          <a:xfrm>
            <a:off x="2832490" y="1123404"/>
            <a:ext cx="1425950" cy="1678291"/>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48" name="矩形 1"/>
          <p:cNvSpPr>
            <a:spLocks noChangeArrowheads="1"/>
          </p:cNvSpPr>
          <p:nvPr/>
        </p:nvSpPr>
        <p:spPr bwMode="auto">
          <a:xfrm>
            <a:off x="6020348" y="1245842"/>
            <a:ext cx="1627524" cy="1496285"/>
          </a:xfrm>
          <a:prstGeom prst="rect">
            <a:avLst/>
          </a:prstGeom>
          <a:noFill/>
          <a:ln w="9525">
            <a:noFill/>
            <a:miter lim="800000"/>
            <a:headEnd/>
            <a:tailEnd/>
          </a:ln>
        </p:spPr>
        <p:txBody>
          <a:bodyPr lIns="64495" tIns="32247" rIns="64495" bIns="32247">
            <a:spAutoFit/>
          </a:bodyPr>
          <a:lstStyle/>
          <a:p>
            <a:pPr lvl="0" algn="just" defTabSz="685800">
              <a:lnSpc>
                <a:spcPct val="150000"/>
              </a:lnSpc>
              <a:defRPr/>
            </a:pPr>
            <a:r>
              <a:rPr lang="tr-TR" altLang="zh-CN" sz="1400" b="1" dirty="0" err="1">
                <a:solidFill>
                  <a:srgbClr val="595959"/>
                </a:solidFill>
                <a:latin typeface="+mj-lt"/>
                <a:ea typeface="微软雅黑" pitchFamily="34" charset="-122"/>
                <a:sym typeface="微软雅黑" pitchFamily="34" charset="-122"/>
              </a:rPr>
              <a:t>Infographic</a:t>
            </a:r>
            <a:endParaRPr lang="tr-TR" altLang="zh-CN" sz="1400" b="1" dirty="0">
              <a:solidFill>
                <a:srgbClr val="595959"/>
              </a:solidFill>
              <a:latin typeface="+mj-lt"/>
              <a:ea typeface="微软雅黑" pitchFamily="34" charset="-122"/>
              <a:sym typeface="微软雅黑" pitchFamily="34" charset="-122"/>
            </a:endParaRPr>
          </a:p>
          <a:p>
            <a:pPr lvl="0" defTabSz="685800">
              <a:lnSpc>
                <a:spcPct val="150000"/>
              </a:lnSpc>
              <a:defRPr/>
            </a:pPr>
            <a:r>
              <a:rPr lang="en-US" altLang="zh-CN" sz="1200" dirty="0">
                <a:solidFill>
                  <a:srgbClr val="595959"/>
                </a:solidFill>
                <a:latin typeface="+mj-lt"/>
                <a:ea typeface="微软雅黑" pitchFamily="34" charset="-122"/>
                <a:sym typeface="微软雅黑" pitchFamily="34" charset="-122"/>
              </a:rPr>
              <a:t>We leverage digital tools, design and words, to become even more relevant.</a:t>
            </a:r>
            <a:endParaRPr kumimoji="0" lang="zh-CN" altLang="en-US" sz="1200" b="1" i="0" u="none" strike="noStrike" kern="1200" cap="none" spc="0" normalizeH="0" baseline="0" noProof="0" dirty="0">
              <a:ln>
                <a:noFill/>
              </a:ln>
              <a:solidFill>
                <a:srgbClr val="595959"/>
              </a:solidFill>
              <a:effectLst/>
              <a:uLnTx/>
              <a:uFillTx/>
              <a:latin typeface="+mj-lt"/>
              <a:ea typeface="微软雅黑" pitchFamily="34" charset="-122"/>
              <a:sym typeface="微软雅黑" pitchFamily="34" charset="-122"/>
            </a:endParaRPr>
          </a:p>
        </p:txBody>
      </p:sp>
      <p:sp>
        <p:nvSpPr>
          <p:cNvPr id="49" name="任意多边形 22"/>
          <p:cNvSpPr>
            <a:spLocks/>
          </p:cNvSpPr>
          <p:nvPr/>
        </p:nvSpPr>
        <p:spPr bwMode="auto">
          <a:xfrm flipH="1">
            <a:off x="1236322" y="1505648"/>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50" name="矩形 1"/>
          <p:cNvSpPr>
            <a:spLocks noChangeArrowheads="1"/>
          </p:cNvSpPr>
          <p:nvPr/>
        </p:nvSpPr>
        <p:spPr bwMode="auto">
          <a:xfrm>
            <a:off x="1549882" y="1248828"/>
            <a:ext cx="1627524" cy="1219286"/>
          </a:xfrm>
          <a:prstGeom prst="rect">
            <a:avLst/>
          </a:prstGeom>
          <a:noFill/>
          <a:ln w="9525">
            <a:noFill/>
            <a:miter lim="800000"/>
            <a:headEnd/>
            <a:tailEnd/>
          </a:ln>
        </p:spPr>
        <p:txBody>
          <a:bodyPr lIns="64495" tIns="32247" rIns="64495" bIns="32247">
            <a:spAutoFit/>
          </a:bodyPr>
          <a:lstStyle/>
          <a:p>
            <a:pPr lvl="0" algn="just" defTabSz="685800">
              <a:lnSpc>
                <a:spcPct val="150000"/>
              </a:lnSpc>
              <a:defRPr/>
            </a:pPr>
            <a:r>
              <a:rPr lang="tr-TR" altLang="zh-CN" sz="1400" b="1" dirty="0" err="1">
                <a:solidFill>
                  <a:srgbClr val="595959"/>
                </a:solidFill>
                <a:latin typeface="+mj-lt"/>
                <a:ea typeface="微软雅黑" pitchFamily="34" charset="-122"/>
                <a:sym typeface="微软雅黑" pitchFamily="34" charset="-122"/>
              </a:rPr>
              <a:t>Make</a:t>
            </a:r>
            <a:endParaRPr lang="tr-TR" altLang="zh-CN" sz="1400" b="1" dirty="0">
              <a:solidFill>
                <a:srgbClr val="595959"/>
              </a:solidFill>
              <a:latin typeface="+mj-lt"/>
              <a:ea typeface="微软雅黑" pitchFamily="34" charset="-122"/>
              <a:sym typeface="微软雅黑" pitchFamily="34" charset="-122"/>
            </a:endParaRPr>
          </a:p>
          <a:p>
            <a:pPr lvl="0" defTabSz="685800">
              <a:lnSpc>
                <a:spcPct val="150000"/>
              </a:lnSpc>
              <a:defRPr/>
            </a:pPr>
            <a:r>
              <a:rPr lang="en-US" altLang="zh-CN" sz="1200" dirty="0">
                <a:solidFill>
                  <a:srgbClr val="595959"/>
                </a:solidFill>
                <a:latin typeface="+mj-lt"/>
                <a:ea typeface="微软雅黑" pitchFamily="34" charset="-122"/>
                <a:sym typeface="微软雅黑" pitchFamily="34" charset="-122"/>
              </a:rPr>
              <a:t>Simple &amp; Smooth, exactly how purchasing experiences should be.</a:t>
            </a:r>
            <a:endParaRPr kumimoji="0" lang="zh-CN" altLang="en-US" sz="1200" b="1" i="0" u="none" strike="noStrike" kern="1200" cap="none" spc="0" normalizeH="0" baseline="0" noProof="0" dirty="0">
              <a:ln>
                <a:noFill/>
              </a:ln>
              <a:solidFill>
                <a:srgbClr val="595959"/>
              </a:solidFill>
              <a:effectLst/>
              <a:uLnTx/>
              <a:uFillTx/>
              <a:latin typeface="+mj-lt"/>
              <a:ea typeface="微软雅黑" pitchFamily="34" charset="-122"/>
              <a:sym typeface="微软雅黑" pitchFamily="34" charset="-122"/>
            </a:endParaRPr>
          </a:p>
        </p:txBody>
      </p:sp>
      <p:sp>
        <p:nvSpPr>
          <p:cNvPr id="51" name="任意多边形 24"/>
          <p:cNvSpPr>
            <a:spLocks/>
          </p:cNvSpPr>
          <p:nvPr/>
        </p:nvSpPr>
        <p:spPr bwMode="auto">
          <a:xfrm flipH="1">
            <a:off x="1245281" y="2945036"/>
            <a:ext cx="2296452" cy="585312"/>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89" name="矩形 1"/>
          <p:cNvSpPr>
            <a:spLocks noChangeArrowheads="1"/>
          </p:cNvSpPr>
          <p:nvPr/>
        </p:nvSpPr>
        <p:spPr bwMode="auto">
          <a:xfrm>
            <a:off x="1539430" y="2673284"/>
            <a:ext cx="1627524" cy="1496285"/>
          </a:xfrm>
          <a:prstGeom prst="rect">
            <a:avLst/>
          </a:prstGeom>
          <a:noFill/>
          <a:ln w="9525">
            <a:noFill/>
            <a:miter lim="800000"/>
            <a:headEnd/>
            <a:tailEnd/>
          </a:ln>
        </p:spPr>
        <p:txBody>
          <a:bodyPr lIns="64495" tIns="32247" rIns="64495" bIns="32247">
            <a:spAutoFit/>
          </a:bodyPr>
          <a:lstStyle/>
          <a:p>
            <a:pPr lvl="0" algn="just" defTabSz="685800">
              <a:lnSpc>
                <a:spcPct val="150000"/>
              </a:lnSpc>
              <a:defRPr/>
            </a:pPr>
            <a:r>
              <a:rPr lang="tr-TR" altLang="zh-CN" sz="1400" b="1" dirty="0" err="1">
                <a:solidFill>
                  <a:srgbClr val="595959"/>
                </a:solidFill>
                <a:latin typeface="+mj-lt"/>
                <a:ea typeface="微软雅黑" pitchFamily="34" charset="-122"/>
                <a:sym typeface="微软雅黑" pitchFamily="34" charset="-122"/>
              </a:rPr>
              <a:t>Circle</a:t>
            </a:r>
            <a:endParaRPr lang="tr-TR" altLang="zh-CN" sz="1400" b="1" dirty="0">
              <a:solidFill>
                <a:srgbClr val="595959"/>
              </a:solidFill>
              <a:latin typeface="+mj-lt"/>
              <a:ea typeface="微软雅黑" pitchFamily="34" charset="-122"/>
              <a:sym typeface="微软雅黑" pitchFamily="34" charset="-122"/>
            </a:endParaRPr>
          </a:p>
          <a:p>
            <a:pPr lvl="0" defTabSz="685800">
              <a:lnSpc>
                <a:spcPct val="150000"/>
              </a:lnSpc>
              <a:defRPr/>
            </a:pPr>
            <a:r>
              <a:rPr lang="en-US" altLang="zh-CN" sz="1200" dirty="0">
                <a:solidFill>
                  <a:srgbClr val="595959"/>
                </a:solidFill>
                <a:latin typeface="+mj-lt"/>
                <a:ea typeface="微软雅黑" pitchFamily="34" charset="-122"/>
                <a:sym typeface="微软雅黑" pitchFamily="34" charset="-122"/>
              </a:rPr>
              <a:t>We leverage digital tools, design and words, to become even more relevant</a:t>
            </a:r>
            <a:r>
              <a:rPr lang="en-US" altLang="zh-CN" sz="847" dirty="0">
                <a:solidFill>
                  <a:srgbClr val="595959"/>
                </a:solidFill>
                <a:latin typeface="+mj-lt"/>
                <a:ea typeface="微软雅黑" pitchFamily="34" charset="-122"/>
                <a:sym typeface="微软雅黑" pitchFamily="34" charset="-122"/>
              </a:rPr>
              <a:t>.</a:t>
            </a:r>
            <a:endParaRPr kumimoji="0" lang="zh-CN" altLang="en-US" sz="847" b="0" i="0" u="none" strike="noStrike" kern="1200" cap="none" spc="0" normalizeH="0" baseline="0" noProof="0" dirty="0">
              <a:ln>
                <a:noFill/>
              </a:ln>
              <a:solidFill>
                <a:srgbClr val="595959"/>
              </a:solidFill>
              <a:effectLst/>
              <a:uLnTx/>
              <a:uFillTx/>
              <a:latin typeface="+mj-lt"/>
              <a:ea typeface="微软雅黑" pitchFamily="34" charset="-122"/>
              <a:sym typeface="微软雅黑" pitchFamily="34" charset="-122"/>
            </a:endParaRPr>
          </a:p>
        </p:txBody>
      </p:sp>
      <p:sp>
        <p:nvSpPr>
          <p:cNvPr id="90" name="矩形 1"/>
          <p:cNvSpPr>
            <a:spLocks noChangeArrowheads="1"/>
          </p:cNvSpPr>
          <p:nvPr/>
        </p:nvSpPr>
        <p:spPr bwMode="auto">
          <a:xfrm>
            <a:off x="6039760" y="2667312"/>
            <a:ext cx="1627524" cy="1219286"/>
          </a:xfrm>
          <a:prstGeom prst="rect">
            <a:avLst/>
          </a:prstGeom>
          <a:noFill/>
          <a:ln w="9525">
            <a:noFill/>
            <a:miter lim="800000"/>
            <a:headEnd/>
            <a:tailEnd/>
          </a:ln>
        </p:spPr>
        <p:txBody>
          <a:bodyPr lIns="64495" tIns="32247" rIns="64495" bIns="32247">
            <a:spAutoFit/>
          </a:bodyPr>
          <a:lstStyle/>
          <a:p>
            <a:pPr lvl="0" algn="just" defTabSz="685800">
              <a:lnSpc>
                <a:spcPct val="150000"/>
              </a:lnSpc>
              <a:defRPr/>
            </a:pPr>
            <a:r>
              <a:rPr lang="tr-TR" altLang="zh-CN" sz="1400" b="1" dirty="0" err="1">
                <a:solidFill>
                  <a:srgbClr val="595959"/>
                </a:solidFill>
                <a:latin typeface="+mj-lt"/>
                <a:ea typeface="微软雅黑" pitchFamily="34" charset="-122"/>
                <a:sym typeface="微软雅黑" pitchFamily="34" charset="-122"/>
              </a:rPr>
              <a:t>Think</a:t>
            </a:r>
            <a:endParaRPr lang="tr-TR" altLang="zh-CN" sz="1400" b="1" dirty="0">
              <a:solidFill>
                <a:srgbClr val="595959"/>
              </a:solidFill>
              <a:latin typeface="+mj-lt"/>
              <a:ea typeface="微软雅黑" pitchFamily="34" charset="-122"/>
              <a:sym typeface="微软雅黑" pitchFamily="34" charset="-122"/>
            </a:endParaRPr>
          </a:p>
          <a:p>
            <a:pPr lvl="0" defTabSz="685800">
              <a:lnSpc>
                <a:spcPct val="150000"/>
              </a:lnSpc>
              <a:defRPr/>
            </a:pPr>
            <a:r>
              <a:rPr lang="en-US" altLang="zh-CN" sz="1200" dirty="0">
                <a:solidFill>
                  <a:srgbClr val="595959"/>
                </a:solidFill>
                <a:latin typeface="+mj-lt"/>
                <a:ea typeface="微软雅黑" pitchFamily="34" charset="-122"/>
                <a:sym typeface="微软雅黑" pitchFamily="34" charset="-122"/>
              </a:rPr>
              <a:t>Simple &amp; Smooth, exactly how purchasing experiences should be.</a:t>
            </a:r>
            <a:endParaRPr kumimoji="0" lang="zh-CN" altLang="en-US" sz="1200" b="0" i="0" u="none" strike="noStrike" kern="1200" cap="none" spc="0" normalizeH="0" baseline="0" noProof="0" dirty="0">
              <a:ln>
                <a:noFill/>
              </a:ln>
              <a:solidFill>
                <a:srgbClr val="000000"/>
              </a:solidFill>
              <a:effectLst/>
              <a:uLnTx/>
              <a:uFillTx/>
              <a:latin typeface="+mj-lt"/>
              <a:ea typeface="微软雅黑" pitchFamily="34" charset="-122"/>
            </a:endParaRPr>
          </a:p>
        </p:txBody>
      </p:sp>
      <p:sp>
        <p:nvSpPr>
          <p:cNvPr id="91" name="任意多边形 27"/>
          <p:cNvSpPr>
            <a:spLocks/>
          </p:cNvSpPr>
          <p:nvPr/>
        </p:nvSpPr>
        <p:spPr bwMode="auto">
          <a:xfrm>
            <a:off x="4870629" y="1514607"/>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92" name="任意多边形 28"/>
          <p:cNvSpPr>
            <a:spLocks/>
          </p:cNvSpPr>
          <p:nvPr/>
        </p:nvSpPr>
        <p:spPr bwMode="auto">
          <a:xfrm>
            <a:off x="4912437" y="2945036"/>
            <a:ext cx="2560739" cy="585312"/>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93" name="Oval 54"/>
          <p:cNvSpPr>
            <a:spLocks noChangeArrowheads="1"/>
          </p:cNvSpPr>
          <p:nvPr/>
        </p:nvSpPr>
        <p:spPr bwMode="auto">
          <a:xfrm>
            <a:off x="3779142" y="2052138"/>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sym typeface="宋体" pitchFamily="2" charset="-122"/>
            </a:endParaRPr>
          </a:p>
        </p:txBody>
      </p:sp>
      <p:sp>
        <p:nvSpPr>
          <p:cNvPr id="94" name="Oval 54"/>
          <p:cNvSpPr>
            <a:spLocks noChangeArrowheads="1"/>
          </p:cNvSpPr>
          <p:nvPr/>
        </p:nvSpPr>
        <p:spPr bwMode="auto">
          <a:xfrm>
            <a:off x="4825834" y="2058110"/>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sym typeface="宋体" pitchFamily="2" charset="-122"/>
            </a:endParaRPr>
          </a:p>
        </p:txBody>
      </p:sp>
      <p:sp>
        <p:nvSpPr>
          <p:cNvPr id="95" name="Oval 54"/>
          <p:cNvSpPr>
            <a:spLocks noChangeArrowheads="1"/>
          </p:cNvSpPr>
          <p:nvPr/>
        </p:nvSpPr>
        <p:spPr bwMode="auto">
          <a:xfrm>
            <a:off x="4870629"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sym typeface="宋体" pitchFamily="2" charset="-122"/>
            </a:endParaRPr>
          </a:p>
        </p:txBody>
      </p:sp>
      <p:sp>
        <p:nvSpPr>
          <p:cNvPr id="96" name="Oval 54"/>
          <p:cNvSpPr>
            <a:spLocks noChangeArrowheads="1"/>
          </p:cNvSpPr>
          <p:nvPr/>
        </p:nvSpPr>
        <p:spPr bwMode="auto">
          <a:xfrm>
            <a:off x="3510377"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sym typeface="宋体" pitchFamily="2" charset="-122"/>
            </a:endParaRPr>
          </a:p>
        </p:txBody>
      </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93962617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588298" y="1081596"/>
            <a:ext cx="8001747" cy="397176"/>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257" b="0" i="0" u="none" strike="noStrike" kern="1200" cap="none" spc="0" normalizeH="0" baseline="0" noProof="0" dirty="0">
                <a:ln>
                  <a:noFill/>
                </a:ln>
                <a:solidFill>
                  <a:prstClr val="white"/>
                </a:solidFill>
                <a:effectLst/>
                <a:uLnTx/>
                <a:uFillTx/>
                <a:latin typeface="+mj-lt"/>
                <a:ea typeface="等线" panose="02010600030101010101" pitchFamily="2" charset="-122"/>
                <a:cs typeface="+mn-cs"/>
              </a:endParaRPr>
            </a:p>
          </p:txBody>
        </p:sp>
        <p:sp>
          <p:nvSpPr>
            <p:cNvPr id="19476" name="TextBox 81"/>
            <p:cNvSpPr txBox="1">
              <a:spLocks noChangeArrowheads="1"/>
            </p:cNvSpPr>
            <p:nvPr/>
          </p:nvSpPr>
          <p:spPr bwMode="auto">
            <a:xfrm>
              <a:off x="3275856" y="428218"/>
              <a:ext cx="2664296" cy="40640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prstClr val="white"/>
                  </a:solidFill>
                  <a:effectLst/>
                  <a:uLnTx/>
                  <a:uFillTx/>
                  <a:latin typeface="+mj-lt"/>
                  <a:ea typeface="微软雅黑" pitchFamily="34" charset="-122"/>
                  <a:cs typeface="+mn-cs"/>
                </a:rPr>
                <a:t>工作计划</a:t>
              </a:r>
            </a:p>
          </p:txBody>
        </p:sp>
      </p:grpSp>
      <p:sp>
        <p:nvSpPr>
          <p:cNvPr id="83" name="Rectangle 2"/>
          <p:cNvSpPr>
            <a:spLocks noChangeArrowheads="1"/>
          </p:cNvSpPr>
          <p:nvPr/>
        </p:nvSpPr>
        <p:spPr bwMode="auto">
          <a:xfrm>
            <a:off x="588298" y="3055529"/>
            <a:ext cx="1884345" cy="1548844"/>
          </a:xfrm>
          <a:prstGeom prst="rect">
            <a:avLst/>
          </a:prstGeom>
          <a:noFill/>
          <a:ln w="9525">
            <a:noFill/>
            <a:miter lim="800000"/>
            <a:headEnd/>
            <a:tailEnd/>
          </a:ln>
        </p:spPr>
        <p:txBody>
          <a:bodyPr lIns="0" tIns="42937" rIns="85874" bIns="42937">
            <a:spAutoFit/>
          </a:bodyPr>
          <a:lstStyle/>
          <a:p>
            <a:pPr lvl="0" indent="-2986" algn="ctr" defTabSz="685800">
              <a:defRPr/>
            </a:pPr>
            <a:r>
              <a:rPr lang="tr-TR" altLang="zh-CN" sz="1881" b="1" dirty="0">
                <a:solidFill>
                  <a:srgbClr val="5B9BD5"/>
                </a:solidFill>
                <a:latin typeface="+mj-lt"/>
                <a:ea typeface="Segoe"/>
                <a:cs typeface="Segoe"/>
              </a:rPr>
              <a:t>Solutions</a:t>
            </a:r>
          </a:p>
          <a:p>
            <a:pPr lvl="0" indent="-2986" algn="ctr" defTabSz="685800">
              <a:defRPr/>
            </a:pPr>
            <a:endParaRPr kumimoji="0" lang="en-US" altLang="zh-CN" sz="1035" b="0" i="0" u="none" strike="noStrike" kern="1200" cap="none" spc="0" normalizeH="0" baseline="0" noProof="0" dirty="0">
              <a:ln>
                <a:noFill/>
              </a:ln>
              <a:solidFill>
                <a:srgbClr val="573A1E"/>
              </a:solidFill>
              <a:effectLst/>
              <a:uLnTx/>
              <a:uFillTx/>
              <a:latin typeface="+mj-lt"/>
              <a:ea typeface="Segoe"/>
              <a:cs typeface="Segoe"/>
            </a:endParaRPr>
          </a:p>
          <a:p>
            <a:pPr lvl="0" indent="-2986" algn="ctr" defTabSz="685800">
              <a:defRPr/>
            </a:pPr>
            <a:r>
              <a:rPr lang="en-US" altLang="zh-CN" sz="1317" dirty="0">
                <a:solidFill>
                  <a:srgbClr val="5A5959"/>
                </a:solidFill>
                <a:latin typeface="+mj-lt"/>
                <a:ea typeface="微软雅黑" pitchFamily="34" charset="-122"/>
                <a:cs typeface="Arial" charset="0"/>
              </a:rPr>
              <a:t>Moving from creative ideas to solid strategy and execution, we help your target market resonate fully with your brand.</a:t>
            </a:r>
            <a:endParaRPr kumimoji="0" lang="zh-CN" altLang="en-US" sz="1317" b="0" i="0" u="none" strike="noStrike" kern="1200" cap="none" spc="0" normalizeH="0" baseline="0" noProof="0" dirty="0">
              <a:ln>
                <a:noFill/>
              </a:ln>
              <a:solidFill>
                <a:srgbClr val="5A5959"/>
              </a:solidFill>
              <a:effectLst/>
              <a:uLnTx/>
              <a:uFillTx/>
              <a:latin typeface="+mj-lt"/>
              <a:ea typeface="微软雅黑" pitchFamily="34" charset="-122"/>
              <a:cs typeface="Arial" charset="0"/>
            </a:endParaRPr>
          </a:p>
        </p:txBody>
      </p:sp>
      <p:sp>
        <p:nvSpPr>
          <p:cNvPr id="84" name="Rectangle 3"/>
          <p:cNvSpPr>
            <a:spLocks noChangeArrowheads="1"/>
          </p:cNvSpPr>
          <p:nvPr/>
        </p:nvSpPr>
        <p:spPr bwMode="auto">
          <a:xfrm>
            <a:off x="6637016" y="3055529"/>
            <a:ext cx="2066508" cy="1346160"/>
          </a:xfrm>
          <a:prstGeom prst="rect">
            <a:avLst/>
          </a:prstGeom>
          <a:noFill/>
          <a:ln w="9525">
            <a:noFill/>
            <a:miter lim="800000"/>
            <a:headEnd/>
            <a:tailEnd/>
          </a:ln>
        </p:spPr>
        <p:txBody>
          <a:bodyPr lIns="0" tIns="42937" rIns="85874" bIns="42937">
            <a:spAutoFit/>
          </a:bodyPr>
          <a:lstStyle/>
          <a:p>
            <a:pPr lvl="0" indent="-2986" algn="ctr" defTabSz="685800">
              <a:defRPr/>
            </a:pPr>
            <a:r>
              <a:rPr lang="tr-TR" altLang="zh-CN" sz="1881" b="1" dirty="0" err="1">
                <a:solidFill>
                  <a:srgbClr val="00B0F0"/>
                </a:solidFill>
                <a:latin typeface="+mj-lt"/>
                <a:ea typeface="Segoe"/>
                <a:cs typeface="Segoe"/>
              </a:rPr>
              <a:t>Check</a:t>
            </a:r>
            <a:endParaRPr lang="tr-TR" altLang="zh-CN" sz="1881" b="1" dirty="0">
              <a:solidFill>
                <a:srgbClr val="00B0F0"/>
              </a:solidFill>
              <a:latin typeface="+mj-lt"/>
              <a:ea typeface="Segoe"/>
              <a:cs typeface="Segoe"/>
            </a:endParaRPr>
          </a:p>
          <a:p>
            <a:pPr lvl="0" indent="-2986" algn="ctr" defTabSz="685800">
              <a:defRPr/>
            </a:pPr>
            <a:endParaRPr kumimoji="0" lang="en-US" altLang="zh-CN" sz="1035" b="0" i="0" u="none" strike="noStrike" kern="1200" cap="none" spc="0" normalizeH="0" baseline="0" noProof="0" dirty="0">
              <a:ln>
                <a:noFill/>
              </a:ln>
              <a:solidFill>
                <a:srgbClr val="573A1E"/>
              </a:solidFill>
              <a:effectLst/>
              <a:uLnTx/>
              <a:uFillTx/>
              <a:latin typeface="+mj-lt"/>
              <a:ea typeface="Segoe"/>
              <a:cs typeface="Segoe"/>
            </a:endParaRPr>
          </a:p>
          <a:p>
            <a:pPr lvl="0" indent="-2986" algn="ctr" defTabSz="685800">
              <a:defRPr/>
            </a:pPr>
            <a:r>
              <a:rPr lang="en-US" altLang="zh-CN" sz="1317" dirty="0">
                <a:solidFill>
                  <a:srgbClr val="5A5959"/>
                </a:solidFill>
                <a:latin typeface="+mj-lt"/>
                <a:ea typeface="微软雅黑" pitchFamily="34" charset="-122"/>
                <a:cs typeface="Arial" charset="0"/>
              </a:rPr>
              <a:t>Simple &amp; Smooth, exactly how purchasing experiences should be. We align with your users need to build and.</a:t>
            </a:r>
            <a:endParaRPr kumimoji="0" lang="zh-CN" altLang="en-US" sz="1317" b="0" i="0" u="none" strike="noStrike" kern="1200" cap="none" spc="0" normalizeH="0" baseline="0" noProof="0" dirty="0">
              <a:ln>
                <a:noFill/>
              </a:ln>
              <a:solidFill>
                <a:srgbClr val="5A5959"/>
              </a:solidFill>
              <a:effectLst/>
              <a:uLnTx/>
              <a:uFillTx/>
              <a:latin typeface="+mj-lt"/>
              <a:ea typeface="微软雅黑" pitchFamily="34" charset="-122"/>
              <a:cs typeface="Arial" charset="0"/>
            </a:endParaRPr>
          </a:p>
        </p:txBody>
      </p:sp>
      <p:sp>
        <p:nvSpPr>
          <p:cNvPr id="85" name="Rectangle 7"/>
          <p:cNvSpPr>
            <a:spLocks noChangeArrowheads="1"/>
          </p:cNvSpPr>
          <p:nvPr/>
        </p:nvSpPr>
        <p:spPr bwMode="auto">
          <a:xfrm>
            <a:off x="2653313" y="3055529"/>
            <a:ext cx="1779825" cy="1548844"/>
          </a:xfrm>
          <a:prstGeom prst="rect">
            <a:avLst/>
          </a:prstGeom>
          <a:noFill/>
          <a:ln w="9525">
            <a:noFill/>
            <a:miter lim="800000"/>
            <a:headEnd/>
            <a:tailEnd/>
          </a:ln>
        </p:spPr>
        <p:txBody>
          <a:bodyPr lIns="0" tIns="42937" rIns="85874" bIns="42937">
            <a:spAutoFit/>
          </a:bodyPr>
          <a:lstStyle/>
          <a:p>
            <a:pPr lvl="0" indent="-2986" algn="ctr" defTabSz="685800">
              <a:defRPr/>
            </a:pPr>
            <a:r>
              <a:rPr lang="tr-TR" altLang="zh-CN" sz="1881" b="1" dirty="0" err="1">
                <a:solidFill>
                  <a:srgbClr val="ED7D31"/>
                </a:solidFill>
                <a:latin typeface="+mj-lt"/>
                <a:ea typeface="Segoe"/>
                <a:cs typeface="Segoe"/>
              </a:rPr>
              <a:t>Meet</a:t>
            </a:r>
            <a:endParaRPr lang="tr-TR" altLang="zh-CN" sz="1881" b="1" dirty="0">
              <a:solidFill>
                <a:srgbClr val="ED7D31"/>
              </a:solidFill>
              <a:latin typeface="+mj-lt"/>
              <a:ea typeface="Segoe"/>
              <a:cs typeface="Segoe"/>
            </a:endParaRPr>
          </a:p>
          <a:p>
            <a:pPr lvl="0" indent="-2986" algn="ctr" defTabSz="685800">
              <a:defRPr/>
            </a:pPr>
            <a:endParaRPr kumimoji="0" lang="en-US" altLang="zh-CN" sz="1035" b="0" i="0" u="none" strike="noStrike" kern="1200" cap="none" spc="0" normalizeH="0" baseline="0" noProof="0" dirty="0">
              <a:ln>
                <a:noFill/>
              </a:ln>
              <a:solidFill>
                <a:srgbClr val="573A1E"/>
              </a:solidFill>
              <a:effectLst/>
              <a:uLnTx/>
              <a:uFillTx/>
              <a:latin typeface="+mj-lt"/>
              <a:ea typeface="Segoe"/>
              <a:cs typeface="Segoe"/>
            </a:endParaRPr>
          </a:p>
          <a:p>
            <a:pPr lvl="0" indent="-2986" algn="ctr" defTabSz="685800">
              <a:defRPr/>
            </a:pPr>
            <a:r>
              <a:rPr lang="en-US" altLang="zh-CN" sz="1317" dirty="0">
                <a:solidFill>
                  <a:srgbClr val="5A5959"/>
                </a:solidFill>
                <a:latin typeface="+mj-lt"/>
                <a:ea typeface="微软雅黑" pitchFamily="34" charset="-122"/>
                <a:cs typeface="Arial" charset="0"/>
              </a:rPr>
              <a:t>Simple &amp; Smooth, exactly how purchasing experiences should be. We align with your users need to</a:t>
            </a:r>
            <a:endParaRPr lang="zh-CN" altLang="en-US" sz="1317" dirty="0">
              <a:solidFill>
                <a:srgbClr val="5A5959"/>
              </a:solidFill>
              <a:latin typeface="+mj-lt"/>
              <a:ea typeface="微软雅黑" pitchFamily="34" charset="-122"/>
              <a:cs typeface="Arial" charset="0"/>
            </a:endParaRPr>
          </a:p>
        </p:txBody>
      </p:sp>
      <p:grpSp>
        <p:nvGrpSpPr>
          <p:cNvPr id="86" name="组合 85"/>
          <p:cNvGrpSpPr>
            <a:grpSpLocks/>
          </p:cNvGrpSpPr>
          <p:nvPr/>
        </p:nvGrpSpPr>
        <p:grpSpPr bwMode="auto">
          <a:xfrm>
            <a:off x="588298" y="1671386"/>
            <a:ext cx="1884345" cy="1322924"/>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mj-lt"/>
                <a:ea typeface="+mn-ea"/>
                <a:cs typeface="+mn-cs"/>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5301" y="3055529"/>
            <a:ext cx="1988865" cy="1548844"/>
          </a:xfrm>
          <a:prstGeom prst="rect">
            <a:avLst/>
          </a:prstGeom>
          <a:noFill/>
          <a:ln w="9525">
            <a:noFill/>
            <a:miter lim="800000"/>
            <a:headEnd/>
            <a:tailEnd/>
          </a:ln>
        </p:spPr>
        <p:txBody>
          <a:bodyPr lIns="0" tIns="42937" rIns="85874" bIns="42937">
            <a:spAutoFit/>
          </a:bodyPr>
          <a:lstStyle/>
          <a:p>
            <a:pPr lvl="0" indent="-2986" algn="ctr" defTabSz="685800">
              <a:defRPr/>
            </a:pPr>
            <a:r>
              <a:rPr lang="tr-TR" altLang="zh-CN" sz="1881" b="1" dirty="0">
                <a:solidFill>
                  <a:srgbClr val="92D050"/>
                </a:solidFill>
                <a:latin typeface="+mj-lt"/>
                <a:ea typeface="Segoe"/>
                <a:cs typeface="Segoe"/>
              </a:rPr>
              <a:t>Team</a:t>
            </a:r>
          </a:p>
          <a:p>
            <a:pPr lvl="0" indent="-2986" algn="ctr" defTabSz="685800">
              <a:defRPr/>
            </a:pPr>
            <a:endParaRPr kumimoji="0" lang="en-US" altLang="zh-CN" sz="1035" b="0" i="0" u="none" strike="noStrike" kern="1200" cap="none" spc="0" normalizeH="0" baseline="0" noProof="0" dirty="0">
              <a:ln>
                <a:noFill/>
              </a:ln>
              <a:solidFill>
                <a:srgbClr val="573A1E"/>
              </a:solidFill>
              <a:effectLst/>
              <a:uLnTx/>
              <a:uFillTx/>
              <a:latin typeface="+mj-lt"/>
              <a:ea typeface="Segoe"/>
              <a:cs typeface="Segoe"/>
            </a:endParaRPr>
          </a:p>
          <a:p>
            <a:pPr lvl="0" indent="-2986" algn="ctr" defTabSz="685800">
              <a:defRPr/>
            </a:pPr>
            <a:r>
              <a:rPr lang="en-US" altLang="zh-CN" sz="1317" dirty="0">
                <a:solidFill>
                  <a:srgbClr val="5A5959"/>
                </a:solidFill>
                <a:latin typeface="+mj-lt"/>
                <a:ea typeface="微软雅黑" pitchFamily="34" charset="-122"/>
                <a:cs typeface="Arial" charset="0"/>
              </a:rPr>
              <a:t>Moving from creative ideas to solid strategy and execution, we help your target market resonate fully with your brand.</a:t>
            </a:r>
            <a:endParaRPr kumimoji="0" lang="zh-CN" altLang="en-US" sz="1317" b="0" i="0" u="none" strike="noStrike" kern="1200" cap="none" spc="0" normalizeH="0" baseline="0" noProof="0" dirty="0">
              <a:ln>
                <a:noFill/>
              </a:ln>
              <a:solidFill>
                <a:srgbClr val="5A5959"/>
              </a:solidFill>
              <a:effectLst/>
              <a:uLnTx/>
              <a:uFillTx/>
              <a:latin typeface="+mj-lt"/>
              <a:ea typeface="微软雅黑" pitchFamily="34" charset="-122"/>
              <a:cs typeface="Arial" charset="0"/>
            </a:endParaRPr>
          </a:p>
        </p:txBody>
      </p:sp>
      <p:grpSp>
        <p:nvGrpSpPr>
          <p:cNvPr id="90" name="组合 89"/>
          <p:cNvGrpSpPr>
            <a:grpSpLocks/>
          </p:cNvGrpSpPr>
          <p:nvPr/>
        </p:nvGrpSpPr>
        <p:grpSpPr bwMode="auto">
          <a:xfrm>
            <a:off x="6617604" y="1671386"/>
            <a:ext cx="1972441" cy="1322924"/>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mj-lt"/>
                <a:ea typeface="+mn-ea"/>
                <a:cs typeface="+mn-cs"/>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608520" y="1668400"/>
            <a:ext cx="1882851" cy="1322924"/>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mj-lt"/>
                <a:ea typeface="+mn-ea"/>
                <a:cs typeface="+mn-cs"/>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613808" y="1671386"/>
            <a:ext cx="1884345" cy="1322924"/>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mj-lt"/>
                <a:ea typeface="+mn-ea"/>
                <a:cs typeface="+mn-cs"/>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a:ln w="9525">
              <a:noFill/>
              <a:miter lim="800000"/>
              <a:headEnd/>
              <a:tailEnd/>
            </a:ln>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6744093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18791" y="1623047"/>
            <a:ext cx="6961374" cy="1799366"/>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j-lt"/>
                <a:ea typeface="+mn-ea"/>
                <a:cs typeface="+mn-cs"/>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j-lt"/>
                <a:ea typeface="+mn-ea"/>
                <a:cs typeface="+mn-cs"/>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j-lt"/>
                <a:ea typeface="+mn-ea"/>
                <a:cs typeface="+mn-cs"/>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0">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00B485"/>
                </a:solidFill>
                <a:effectLst/>
                <a:uLnTx/>
                <a:uFillTx/>
                <a:latin typeface="+mj-lt"/>
                <a:ea typeface="+mn-ea"/>
                <a:cs typeface="+mn-cs"/>
              </a:endParaRPr>
            </a:p>
          </p:txBody>
        </p:sp>
      </p:grpSp>
      <p:grpSp>
        <p:nvGrpSpPr>
          <p:cNvPr id="9" name="组合 8"/>
          <p:cNvGrpSpPr/>
          <p:nvPr/>
        </p:nvGrpSpPr>
        <p:grpSpPr>
          <a:xfrm>
            <a:off x="1266938" y="1023018"/>
            <a:ext cx="1748383" cy="819528"/>
            <a:chOff x="6084168" y="1274556"/>
            <a:chExt cx="1748079" cy="796422"/>
          </a:xfrm>
        </p:grpSpPr>
        <p:sp>
          <p:nvSpPr>
            <p:cNvPr id="10" name="TextBox 8"/>
            <p:cNvSpPr txBox="1"/>
            <p:nvPr/>
          </p:nvSpPr>
          <p:spPr>
            <a:xfrm>
              <a:off x="6084168" y="1514664"/>
              <a:ext cx="1669538" cy="556314"/>
            </a:xfrm>
            <a:prstGeom prst="rect">
              <a:avLst/>
            </a:prstGeom>
            <a:noFill/>
          </p:spPr>
          <p:txBody>
            <a:bodyPr wrap="square" lIns="91431" tIns="45715" rIns="91431" bIns="45715" rtlCol="0">
              <a:spAutoFit/>
            </a:bodyPr>
            <a:lstStyle/>
            <a:p>
              <a:pPr lvl="0" defTabSz="685800">
                <a:lnSpc>
                  <a:spcPct val="130000"/>
                </a:lnSpc>
                <a:defRPr/>
              </a:pPr>
              <a:r>
                <a:rPr lang="en-US" altLang="zh-CN" sz="1200" dirty="0">
                  <a:solidFill>
                    <a:prstClr val="black">
                      <a:lumMod val="75000"/>
                      <a:lumOff val="25000"/>
                    </a:prstClr>
                  </a:solidFill>
                  <a:latin typeface="+mj-lt"/>
                  <a:ea typeface="等线 Light" panose="02010600030101010101" pitchFamily="2" charset="-122"/>
                </a:rPr>
                <a:t>The user can demonstrate on   </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endParaRPr>
            </a:p>
          </p:txBody>
        </p:sp>
        <p:sp>
          <p:nvSpPr>
            <p:cNvPr id="11" name="TextBox 9"/>
            <p:cNvSpPr txBox="1"/>
            <p:nvPr/>
          </p:nvSpPr>
          <p:spPr>
            <a:xfrm>
              <a:off x="6532344" y="1274556"/>
              <a:ext cx="1299903" cy="358919"/>
            </a:xfrm>
            <a:prstGeom prst="rect">
              <a:avLst/>
            </a:prstGeom>
            <a:noFill/>
          </p:spPr>
          <p:txBody>
            <a:bodyPr wrap="square" lIns="91431" tIns="0" rIns="91431" bIns="0" rtlCol="0" anchor="t">
              <a:spAutoFit/>
            </a:bodyPr>
            <a:lstStyle/>
            <a:p>
              <a:pPr lvl="0" defTabSz="685800">
                <a:lnSpc>
                  <a:spcPct val="150000"/>
                </a:lnSpc>
                <a:defRPr/>
              </a:pPr>
              <a:r>
                <a:rPr lang="tr-TR" altLang="zh-CN" sz="1600" b="1" dirty="0" err="1">
                  <a:solidFill>
                    <a:prstClr val="black">
                      <a:lumMod val="75000"/>
                      <a:lumOff val="25000"/>
                    </a:prstClr>
                  </a:solidFill>
                  <a:latin typeface="+mj-lt"/>
                  <a:ea typeface="等线 Light" panose="02010600030101010101" pitchFamily="2" charset="-122"/>
                  <a:cs typeface="华文黑体" pitchFamily="2" charset="-122"/>
                </a:rPr>
                <a:t>Opening</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cs typeface="华文黑体" pitchFamily="2" charset="-122"/>
              </a:endParaRPr>
            </a:p>
          </p:txBody>
        </p:sp>
      </p:grpSp>
      <p:grpSp>
        <p:nvGrpSpPr>
          <p:cNvPr id="12" name="组合 11"/>
          <p:cNvGrpSpPr/>
          <p:nvPr/>
        </p:nvGrpSpPr>
        <p:grpSpPr>
          <a:xfrm>
            <a:off x="3015320" y="3408405"/>
            <a:ext cx="1669828" cy="1059593"/>
            <a:chOff x="6084168" y="1274556"/>
            <a:chExt cx="1669538" cy="1029720"/>
          </a:xfrm>
        </p:grpSpPr>
        <p:sp>
          <p:nvSpPr>
            <p:cNvPr id="13" name="TextBox 11"/>
            <p:cNvSpPr txBox="1"/>
            <p:nvPr/>
          </p:nvSpPr>
          <p:spPr>
            <a:xfrm>
              <a:off x="6084168" y="1514664"/>
              <a:ext cx="1669538" cy="789612"/>
            </a:xfrm>
            <a:prstGeom prst="rect">
              <a:avLst/>
            </a:prstGeom>
            <a:noFill/>
          </p:spPr>
          <p:txBody>
            <a:bodyPr wrap="square" lIns="91431" tIns="45715" rIns="91431" bIns="45715" rtlCol="0">
              <a:spAutoFit/>
            </a:bodyPr>
            <a:lstStyle/>
            <a:p>
              <a:pPr lvl="0" defTabSz="685800">
                <a:lnSpc>
                  <a:spcPct val="130000"/>
                </a:lnSpc>
                <a:defRPr/>
              </a:pPr>
              <a:r>
                <a:rPr lang="en-US" altLang="zh-CN" sz="1200" dirty="0">
                  <a:solidFill>
                    <a:prstClr val="black">
                      <a:lumMod val="75000"/>
                      <a:lumOff val="25000"/>
                    </a:prstClr>
                  </a:solidFill>
                  <a:latin typeface="+mj-lt"/>
                  <a:ea typeface="等线 Light" panose="02010600030101010101" pitchFamily="2" charset="-122"/>
                </a:rPr>
                <a:t>Your audience relate and absorb information on</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endParaRPr>
            </a:p>
          </p:txBody>
        </p:sp>
        <p:sp>
          <p:nvSpPr>
            <p:cNvPr id="14" name="TextBox 12"/>
            <p:cNvSpPr txBox="1"/>
            <p:nvPr/>
          </p:nvSpPr>
          <p:spPr>
            <a:xfrm>
              <a:off x="6532344" y="1274556"/>
              <a:ext cx="1008112" cy="358919"/>
            </a:xfrm>
            <a:prstGeom prst="rect">
              <a:avLst/>
            </a:prstGeom>
            <a:noFill/>
          </p:spPr>
          <p:txBody>
            <a:bodyPr wrap="square" lIns="91431" tIns="0" rIns="91431" bIns="0" rtlCol="0" anchor="t">
              <a:spAutoFit/>
            </a:bodyPr>
            <a:lstStyle/>
            <a:p>
              <a:pPr lvl="0" defTabSz="685800">
                <a:lnSpc>
                  <a:spcPct val="150000"/>
                </a:lnSpc>
                <a:defRPr/>
              </a:pPr>
              <a:r>
                <a:rPr lang="tr-TR" altLang="zh-CN" sz="1600" b="1" dirty="0" err="1">
                  <a:solidFill>
                    <a:prstClr val="black">
                      <a:lumMod val="75000"/>
                      <a:lumOff val="25000"/>
                    </a:prstClr>
                  </a:solidFill>
                  <a:latin typeface="+mj-lt"/>
                  <a:ea typeface="等线 Light" panose="02010600030101010101" pitchFamily="2" charset="-122"/>
                  <a:cs typeface="华文黑体" pitchFamily="2" charset="-122"/>
                </a:rPr>
                <a:t>Devices</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cs typeface="华文黑体" pitchFamily="2" charset="-122"/>
              </a:endParaRPr>
            </a:p>
          </p:txBody>
        </p:sp>
      </p:grpSp>
      <p:grpSp>
        <p:nvGrpSpPr>
          <p:cNvPr id="15" name="组合 14"/>
          <p:cNvGrpSpPr/>
          <p:nvPr/>
        </p:nvGrpSpPr>
        <p:grpSpPr>
          <a:xfrm>
            <a:off x="4699476" y="1023018"/>
            <a:ext cx="1669828" cy="819528"/>
            <a:chOff x="6084168" y="1274556"/>
            <a:chExt cx="1669538" cy="796422"/>
          </a:xfrm>
        </p:grpSpPr>
        <p:sp>
          <p:nvSpPr>
            <p:cNvPr id="16" name="TextBox 14"/>
            <p:cNvSpPr txBox="1"/>
            <p:nvPr/>
          </p:nvSpPr>
          <p:spPr>
            <a:xfrm>
              <a:off x="6084168" y="1514664"/>
              <a:ext cx="1669538" cy="556314"/>
            </a:xfrm>
            <a:prstGeom prst="rect">
              <a:avLst/>
            </a:prstGeom>
            <a:noFill/>
          </p:spPr>
          <p:txBody>
            <a:bodyPr wrap="square" lIns="91431" tIns="45715" rIns="91431" bIns="45715" rtlCol="0">
              <a:spAutoFit/>
            </a:bodyPr>
            <a:lstStyle/>
            <a:p>
              <a:pPr lvl="0" defTabSz="685800">
                <a:lnSpc>
                  <a:spcPct val="130000"/>
                </a:lnSpc>
                <a:defRPr/>
              </a:pPr>
              <a:r>
                <a:rPr lang="en-US" altLang="zh-CN" sz="1200" dirty="0">
                  <a:solidFill>
                    <a:prstClr val="black">
                      <a:lumMod val="75000"/>
                      <a:lumOff val="25000"/>
                    </a:prstClr>
                  </a:solidFill>
                  <a:latin typeface="+mj-lt"/>
                  <a:ea typeface="等线 Light" panose="02010600030101010101" pitchFamily="2" charset="-122"/>
                </a:rPr>
                <a:t>Your audience relate and absorb </a:t>
              </a:r>
              <a:r>
                <a:rPr lang="en-US" altLang="zh-CN" sz="1200" dirty="0" err="1">
                  <a:solidFill>
                    <a:prstClr val="black">
                      <a:lumMod val="75000"/>
                      <a:lumOff val="25000"/>
                    </a:prstClr>
                  </a:solidFill>
                  <a:latin typeface="+mj-lt"/>
                  <a:ea typeface="等线 Light" panose="02010600030101010101" pitchFamily="2" charset="-122"/>
                </a:rPr>
                <a:t>infor</a:t>
              </a:r>
              <a:r>
                <a:rPr lang="tr-TR" altLang="zh-CN" sz="1200" dirty="0">
                  <a:solidFill>
                    <a:prstClr val="black">
                      <a:lumMod val="75000"/>
                      <a:lumOff val="25000"/>
                    </a:prstClr>
                  </a:solidFill>
                  <a:latin typeface="+mj-lt"/>
                  <a:ea typeface="等线 Light" panose="02010600030101010101" pitchFamily="2" charset="-122"/>
                </a:rPr>
                <a:t>m</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endParaRPr>
            </a:p>
          </p:txBody>
        </p:sp>
        <p:sp>
          <p:nvSpPr>
            <p:cNvPr id="17" name="TextBox 15"/>
            <p:cNvSpPr txBox="1"/>
            <p:nvPr/>
          </p:nvSpPr>
          <p:spPr>
            <a:xfrm>
              <a:off x="6532344" y="1274556"/>
              <a:ext cx="1221362" cy="358919"/>
            </a:xfrm>
            <a:prstGeom prst="rect">
              <a:avLst/>
            </a:prstGeom>
            <a:noFill/>
          </p:spPr>
          <p:txBody>
            <a:bodyPr wrap="square" lIns="91431" tIns="0" rIns="91431" bIns="0" rtlCol="0" anchor="t">
              <a:spAutoFit/>
            </a:bodyPr>
            <a:lstStyle/>
            <a:p>
              <a:pPr lvl="0" defTabSz="685800">
                <a:lnSpc>
                  <a:spcPct val="150000"/>
                </a:lnSpc>
                <a:defRPr/>
              </a:pPr>
              <a:r>
                <a:rPr lang="tr-TR" altLang="zh-CN" sz="1600" b="1" dirty="0" err="1">
                  <a:solidFill>
                    <a:prstClr val="black">
                      <a:lumMod val="75000"/>
                      <a:lumOff val="25000"/>
                    </a:prstClr>
                  </a:solidFill>
                  <a:latin typeface="+mj-lt"/>
                  <a:ea typeface="等线 Light" panose="02010600030101010101" pitchFamily="2" charset="-122"/>
                  <a:cs typeface="华文黑体" pitchFamily="2" charset="-122"/>
                </a:rPr>
                <a:t>Overview</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cs typeface="华文黑体" pitchFamily="2" charset="-122"/>
              </a:endParaRPr>
            </a:p>
          </p:txBody>
        </p:sp>
      </p:grpSp>
      <p:grpSp>
        <p:nvGrpSpPr>
          <p:cNvPr id="18" name="组合 17"/>
          <p:cNvGrpSpPr/>
          <p:nvPr/>
        </p:nvGrpSpPr>
        <p:grpSpPr>
          <a:xfrm>
            <a:off x="6513184" y="3408406"/>
            <a:ext cx="1669828" cy="1059594"/>
            <a:chOff x="6084168" y="1274556"/>
            <a:chExt cx="1669538" cy="1029719"/>
          </a:xfrm>
        </p:grpSpPr>
        <p:sp>
          <p:nvSpPr>
            <p:cNvPr id="19" name="TextBox 17"/>
            <p:cNvSpPr txBox="1"/>
            <p:nvPr/>
          </p:nvSpPr>
          <p:spPr>
            <a:xfrm>
              <a:off x="6084168" y="1514664"/>
              <a:ext cx="1669538" cy="789611"/>
            </a:xfrm>
            <a:prstGeom prst="rect">
              <a:avLst/>
            </a:prstGeom>
            <a:noFill/>
          </p:spPr>
          <p:txBody>
            <a:bodyPr wrap="square" lIns="91431" tIns="45715" rIns="91431" bIns="45715" rtlCol="0">
              <a:spAutoFit/>
            </a:bodyPr>
            <a:lstStyle/>
            <a:p>
              <a:pPr lvl="0" defTabSz="685800">
                <a:lnSpc>
                  <a:spcPct val="130000"/>
                </a:lnSpc>
                <a:defRPr/>
              </a:pPr>
              <a:r>
                <a:rPr lang="en-US" altLang="zh-CN" sz="1200" dirty="0">
                  <a:solidFill>
                    <a:prstClr val="black">
                      <a:lumMod val="75000"/>
                      <a:lumOff val="25000"/>
                    </a:prstClr>
                  </a:solidFill>
                  <a:latin typeface="+mj-lt"/>
                  <a:ea typeface="等线 Light" panose="02010600030101010101" pitchFamily="2" charset="-122"/>
                </a:rPr>
                <a:t>The user can demonstrate on a projector or computer</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endParaRPr>
            </a:p>
          </p:txBody>
        </p:sp>
        <p:sp>
          <p:nvSpPr>
            <p:cNvPr id="20" name="TextBox 18"/>
            <p:cNvSpPr txBox="1"/>
            <p:nvPr/>
          </p:nvSpPr>
          <p:spPr>
            <a:xfrm>
              <a:off x="6532344" y="1274556"/>
              <a:ext cx="1008112" cy="358919"/>
            </a:xfrm>
            <a:prstGeom prst="rect">
              <a:avLst/>
            </a:prstGeom>
            <a:noFill/>
          </p:spPr>
          <p:txBody>
            <a:bodyPr wrap="square" lIns="91431" tIns="0" rIns="91431" bIns="0" rtlCol="0" anchor="t">
              <a:spAutoFit/>
            </a:bodyPr>
            <a:lstStyle/>
            <a:p>
              <a:pPr lvl="0" defTabSz="685800">
                <a:lnSpc>
                  <a:spcPct val="150000"/>
                </a:lnSpc>
                <a:defRPr/>
              </a:pPr>
              <a:r>
                <a:rPr lang="tr-TR" altLang="zh-CN" sz="1600" b="1" dirty="0">
                  <a:solidFill>
                    <a:prstClr val="black">
                      <a:lumMod val="75000"/>
                      <a:lumOff val="25000"/>
                    </a:prstClr>
                  </a:solidFill>
                  <a:latin typeface="+mj-lt"/>
                  <a:ea typeface="等线 Light" panose="02010600030101010101" pitchFamily="2" charset="-122"/>
                  <a:cs typeface="华文黑体" pitchFamily="2" charset="-122"/>
                </a:rPr>
                <a:t>Design</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cs typeface="华文黑体" pitchFamily="2" charset="-122"/>
              </a:endParaRPr>
            </a:p>
          </p:txBody>
        </p:sp>
      </p:grpSp>
      <p:grpSp>
        <p:nvGrpSpPr>
          <p:cNvPr id="21" name="组合 20"/>
          <p:cNvGrpSpPr/>
          <p:nvPr/>
        </p:nvGrpSpPr>
        <p:grpSpPr>
          <a:xfrm>
            <a:off x="1516672" y="1923844"/>
            <a:ext cx="1567661" cy="1206613"/>
            <a:chOff x="2201071" y="3406041"/>
            <a:chExt cx="2345097"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5" name="椭圆 24"/>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3" name="TextBox 21"/>
            <p:cNvSpPr txBox="1"/>
            <p:nvPr/>
          </p:nvSpPr>
          <p:spPr>
            <a:xfrm>
              <a:off x="2404693" y="4084440"/>
              <a:ext cx="2141475" cy="449133"/>
            </a:xfrm>
            <a:prstGeom prst="rect">
              <a:avLst/>
            </a:prstGeom>
            <a:noFill/>
          </p:spPr>
          <p:txBody>
            <a:bodyPr wrap="square" rtlCol="0">
              <a:spAutoFit/>
            </a:bodyPr>
            <a:lstStyle/>
            <a:p>
              <a:pPr lvl="0" defTabSz="685800">
                <a:defRPr/>
              </a:pPr>
              <a:r>
                <a:rPr lang="tr-TR" altLang="zh-CN" sz="1350" b="1" dirty="0" err="1">
                  <a:solidFill>
                    <a:prstClr val="white"/>
                  </a:solidFill>
                  <a:latin typeface="+mj-lt"/>
                  <a:ea typeface="等线 Light" panose="02010600030101010101" pitchFamily="2" charset="-122"/>
                </a:rPr>
                <a:t>Opening</a:t>
              </a:r>
              <a:endParaRPr kumimoji="0" lang="zh-CN" altLang="en-US" sz="1350" b="1" i="0" u="none" strike="noStrike" kern="1200" cap="none" spc="0" normalizeH="0" baseline="0" noProof="0" dirty="0">
                <a:ln>
                  <a:noFill/>
                </a:ln>
                <a:solidFill>
                  <a:prstClr val="white"/>
                </a:solidFill>
                <a:effectLst/>
                <a:uLnTx/>
                <a:uFillTx/>
                <a:latin typeface="+mj-lt"/>
                <a:ea typeface="等线 Light" panose="02010600030101010101" pitchFamily="2" charset="-122"/>
              </a:endParaRPr>
            </a:p>
          </p:txBody>
        </p:sp>
      </p:grpSp>
      <p:grpSp>
        <p:nvGrpSpPr>
          <p:cNvPr id="28" name="组合 27"/>
          <p:cNvGrpSpPr/>
          <p:nvPr/>
        </p:nvGrpSpPr>
        <p:grpSpPr>
          <a:xfrm>
            <a:off x="4980217" y="1923844"/>
            <a:ext cx="1206806" cy="1206613"/>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2" name="椭圆 31"/>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0" name="TextBox 28"/>
            <p:cNvSpPr txBox="1"/>
            <p:nvPr/>
          </p:nvSpPr>
          <p:spPr>
            <a:xfrm>
              <a:off x="7817748" y="3915741"/>
              <a:ext cx="1023614" cy="760071"/>
            </a:xfrm>
            <a:prstGeom prst="rect">
              <a:avLst/>
            </a:prstGeom>
            <a:noFill/>
          </p:spPr>
          <p:txBody>
            <a:bodyPr wrap="square" rtlCol="0">
              <a:spAutoFit/>
            </a:bodyPr>
            <a:lstStyle/>
            <a:p>
              <a:pPr lvl="0" defTabSz="685800">
                <a:defRPr/>
              </a:pPr>
              <a:r>
                <a:rPr lang="tr-TR" altLang="zh-CN" sz="1350" b="1" dirty="0" err="1">
                  <a:solidFill>
                    <a:prstClr val="white"/>
                  </a:solidFill>
                  <a:latin typeface="+mj-lt"/>
                  <a:ea typeface="等线 Light" panose="02010600030101010101" pitchFamily="2" charset="-122"/>
                </a:rPr>
                <a:t>Overview</a:t>
              </a:r>
              <a:endParaRPr kumimoji="0" lang="zh-CN" altLang="en-US" sz="1350" b="1" i="0" u="none" strike="noStrike" kern="1200" cap="none" spc="0" normalizeH="0" baseline="0" noProof="0" dirty="0">
                <a:ln>
                  <a:noFill/>
                </a:ln>
                <a:solidFill>
                  <a:prstClr val="white"/>
                </a:solidFill>
                <a:effectLst/>
                <a:uLnTx/>
                <a:uFillTx/>
                <a:latin typeface="+mj-lt"/>
                <a:ea typeface="等线 Light" panose="02010600030101010101" pitchFamily="2" charset="-122"/>
              </a:endParaRPr>
            </a:p>
          </p:txBody>
        </p:sp>
      </p:grpSp>
      <p:grpSp>
        <p:nvGrpSpPr>
          <p:cNvPr id="35" name="组合 34"/>
          <p:cNvGrpSpPr/>
          <p:nvPr/>
        </p:nvGrpSpPr>
        <p:grpSpPr>
          <a:xfrm>
            <a:off x="3261429" y="1923844"/>
            <a:ext cx="1206806" cy="1206613"/>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9" name="椭圆 38"/>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7" name="TextBox 35"/>
            <p:cNvSpPr txBox="1"/>
            <p:nvPr/>
          </p:nvSpPr>
          <p:spPr>
            <a:xfrm>
              <a:off x="5043667" y="4071211"/>
              <a:ext cx="1440977" cy="449133"/>
            </a:xfrm>
            <a:prstGeom prst="rect">
              <a:avLst/>
            </a:prstGeom>
            <a:noFill/>
          </p:spPr>
          <p:txBody>
            <a:bodyPr wrap="square" rtlCol="0">
              <a:spAutoFit/>
            </a:bodyPr>
            <a:lstStyle/>
            <a:p>
              <a:pPr lvl="0" defTabSz="685800">
                <a:defRPr/>
              </a:pPr>
              <a:r>
                <a:rPr lang="tr-TR" altLang="zh-CN" sz="1350" b="1" dirty="0" err="1">
                  <a:solidFill>
                    <a:prstClr val="white"/>
                  </a:solidFill>
                  <a:latin typeface="+mj-lt"/>
                  <a:ea typeface="等线 Light" panose="02010600030101010101" pitchFamily="2" charset="-122"/>
                </a:rPr>
                <a:t>Devices</a:t>
              </a:r>
              <a:endParaRPr kumimoji="0" lang="zh-CN" altLang="en-US" sz="1350" b="1" i="0" u="none" strike="noStrike" kern="1200" cap="none" spc="0" normalizeH="0" baseline="0" noProof="0" dirty="0">
                <a:ln>
                  <a:noFill/>
                </a:ln>
                <a:solidFill>
                  <a:prstClr val="white"/>
                </a:solidFill>
                <a:effectLst/>
                <a:uLnTx/>
                <a:uFillTx/>
                <a:latin typeface="+mj-lt"/>
                <a:ea typeface="等线 Light" panose="02010600030101010101" pitchFamily="2" charset="-122"/>
              </a:endParaRPr>
            </a:p>
          </p:txBody>
        </p:sp>
      </p:grpSp>
      <p:grpSp>
        <p:nvGrpSpPr>
          <p:cNvPr id="42" name="组合 41"/>
          <p:cNvGrpSpPr/>
          <p:nvPr/>
        </p:nvGrpSpPr>
        <p:grpSpPr>
          <a:xfrm>
            <a:off x="6706590" y="1923844"/>
            <a:ext cx="1206806" cy="1206613"/>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46" name="椭圆 4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44" name="TextBox 42"/>
            <p:cNvSpPr txBox="1"/>
            <p:nvPr/>
          </p:nvSpPr>
          <p:spPr>
            <a:xfrm>
              <a:off x="10277909" y="4071209"/>
              <a:ext cx="1297065" cy="449133"/>
            </a:xfrm>
            <a:prstGeom prst="rect">
              <a:avLst/>
            </a:prstGeom>
            <a:noFill/>
          </p:spPr>
          <p:txBody>
            <a:bodyPr wrap="square" rtlCol="0">
              <a:spAutoFit/>
            </a:bodyPr>
            <a:lstStyle/>
            <a:p>
              <a:pPr lvl="0" defTabSz="685800">
                <a:defRPr/>
              </a:pPr>
              <a:r>
                <a:rPr lang="tr-TR" altLang="zh-CN" sz="1350" b="1" dirty="0">
                  <a:solidFill>
                    <a:prstClr val="white"/>
                  </a:solidFill>
                  <a:latin typeface="+mj-lt"/>
                  <a:ea typeface="等线 Light" panose="02010600030101010101" pitchFamily="2" charset="-122"/>
                </a:rPr>
                <a:t>Design</a:t>
              </a:r>
              <a:endParaRPr kumimoji="0" lang="zh-CN" altLang="en-US" sz="1350" b="1" i="0" u="none" strike="noStrike" kern="1200" cap="none" spc="0" normalizeH="0" baseline="0" noProof="0" dirty="0">
                <a:ln>
                  <a:noFill/>
                </a:ln>
                <a:solidFill>
                  <a:prstClr val="white"/>
                </a:solidFill>
                <a:effectLst/>
                <a:uLnTx/>
                <a:uFillTx/>
                <a:latin typeface="+mj-lt"/>
                <a:ea typeface="等线 Light" panose="02010600030101010101" pitchFamily="2"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40442053"/>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图片 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1372"/>
            <a:ext cx="12808621" cy="5140757"/>
          </a:xfrm>
          <a:prstGeom prst="rect">
            <a:avLst/>
          </a:prstGeom>
        </p:spPr>
      </p:pic>
      <p:grpSp>
        <p:nvGrpSpPr>
          <p:cNvPr id="26" name="组合 25"/>
          <p:cNvGrpSpPr/>
          <p:nvPr/>
        </p:nvGrpSpPr>
        <p:grpSpPr>
          <a:xfrm>
            <a:off x="467544" y="843558"/>
            <a:ext cx="2352980" cy="2352980"/>
            <a:chOff x="304800" y="673100"/>
            <a:chExt cx="4000500" cy="4000500"/>
          </a:xfrm>
          <a:effectLst>
            <a:outerShdw blurRad="444500" dist="254000" dir="684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C00000"/>
                </a:solidFill>
                <a:effectLst/>
                <a:uLnTx/>
                <a:uFillTx/>
                <a:latin typeface="+mj-lt"/>
                <a:ea typeface="等线 Light" panose="02010600030101010101" pitchFamily="2" charset="-122"/>
                <a:cs typeface="+mn-cs"/>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C00000"/>
                </a:solidFill>
                <a:effectLst/>
                <a:uLnTx/>
                <a:uFillTx/>
                <a:latin typeface="+mj-lt"/>
                <a:ea typeface="等线 Light" panose="02010600030101010101" pitchFamily="2" charset="-122"/>
                <a:cs typeface="+mn-cs"/>
              </a:endParaRPr>
            </a:p>
          </p:txBody>
        </p:sp>
      </p:grpSp>
      <p:sp>
        <p:nvSpPr>
          <p:cNvPr id="30" name="Rectangle 4"/>
          <p:cNvSpPr txBox="1">
            <a:spLocks noChangeArrowheads="1"/>
          </p:cNvSpPr>
          <p:nvPr/>
        </p:nvSpPr>
        <p:spPr bwMode="auto">
          <a:xfrm>
            <a:off x="580789" y="1829548"/>
            <a:ext cx="214196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tr-TR" altLang="zh-CN" sz="2800" b="1" i="0" u="none" strike="noStrike" kern="0" cap="none" spc="0" normalizeH="0" baseline="0" noProof="0" dirty="0">
                <a:ln>
                  <a:noFill/>
                </a:ln>
                <a:solidFill>
                  <a:srgbClr val="080808"/>
                </a:solidFill>
                <a:effectLst>
                  <a:outerShdw blurRad="38100" dist="38100" dir="2700000" algn="tl">
                    <a:srgbClr val="000000">
                      <a:alpha val="43137"/>
                    </a:srgbClr>
                  </a:outerShdw>
                </a:effectLst>
                <a:uLnTx/>
                <a:uFillTx/>
                <a:ea typeface="等线 Light" panose="02010600030101010101" pitchFamily="2" charset="-122"/>
                <a:cs typeface="+mj-cs"/>
              </a:rPr>
              <a:t>CONTENT</a:t>
            </a:r>
            <a:endParaRPr kumimoji="0" lang="zh-CN" altLang="en-US" sz="2800" b="1" i="0" u="none" strike="noStrike" kern="0" cap="none" spc="0" normalizeH="0" baseline="0" noProof="0" dirty="0">
              <a:ln>
                <a:noFill/>
              </a:ln>
              <a:solidFill>
                <a:srgbClr val="080808"/>
              </a:solidFill>
              <a:effectLst>
                <a:outerShdw blurRad="38100" dist="38100" dir="2700000" algn="tl">
                  <a:srgbClr val="000000">
                    <a:alpha val="43137"/>
                  </a:srgbClr>
                </a:outerShdw>
              </a:effectLst>
              <a:uLnTx/>
              <a:uFillTx/>
              <a:ea typeface="等线 Light" panose="02010600030101010101" pitchFamily="2" charset="-122"/>
              <a:cs typeface="+mj-cs"/>
            </a:endParaRPr>
          </a:p>
        </p:txBody>
      </p:sp>
      <p:grpSp>
        <p:nvGrpSpPr>
          <p:cNvPr id="31" name="组合 30"/>
          <p:cNvGrpSpPr/>
          <p:nvPr/>
        </p:nvGrpSpPr>
        <p:grpSpPr>
          <a:xfrm>
            <a:off x="5492641" y="976791"/>
            <a:ext cx="1602228" cy="1359398"/>
            <a:chOff x="5553262" y="2638733"/>
            <a:chExt cx="2397222" cy="2093640"/>
          </a:xfrm>
        </p:grpSpPr>
        <p:grpSp>
          <p:nvGrpSpPr>
            <p:cNvPr id="32" name="组合 31"/>
            <p:cNvGrpSpPr/>
            <p:nvPr/>
          </p:nvGrpSpPr>
          <p:grpSpPr>
            <a:xfrm>
              <a:off x="5553262" y="2638733"/>
              <a:ext cx="2397222" cy="2093640"/>
              <a:chOff x="5553262" y="2638733"/>
              <a:chExt cx="2397222" cy="2093640"/>
            </a:xfrm>
          </p:grpSpPr>
          <p:grpSp>
            <p:nvGrpSpPr>
              <p:cNvPr id="34" name="组合 33"/>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3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35"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33" name="TextBox 85"/>
            <p:cNvSpPr txBox="1"/>
            <p:nvPr/>
          </p:nvSpPr>
          <p:spPr>
            <a:xfrm>
              <a:off x="6259489" y="3110169"/>
              <a:ext cx="1273333"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03</a:t>
              </a:r>
              <a:endParaRPr kumimoji="0" lang="zh-CN" altLang="en-US"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38" name="组合 37"/>
          <p:cNvGrpSpPr/>
          <p:nvPr/>
        </p:nvGrpSpPr>
        <p:grpSpPr>
          <a:xfrm>
            <a:off x="3038780" y="988035"/>
            <a:ext cx="1602228" cy="1359398"/>
            <a:chOff x="1881842" y="2656049"/>
            <a:chExt cx="2397222" cy="2093640"/>
          </a:xfrm>
        </p:grpSpPr>
        <p:grpSp>
          <p:nvGrpSpPr>
            <p:cNvPr id="39" name="组合 38"/>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4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4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40"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41" name="TextBox 93"/>
            <p:cNvSpPr txBox="1"/>
            <p:nvPr/>
          </p:nvSpPr>
          <p:spPr>
            <a:xfrm>
              <a:off x="2575311" y="3250047"/>
              <a:ext cx="1157729"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01</a:t>
              </a:r>
              <a:endParaRPr kumimoji="0" lang="zh-CN" altLang="en-US"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44" name="组合 43"/>
          <p:cNvGrpSpPr/>
          <p:nvPr/>
        </p:nvGrpSpPr>
        <p:grpSpPr>
          <a:xfrm>
            <a:off x="4268646" y="1667733"/>
            <a:ext cx="1602228" cy="1359398"/>
            <a:chOff x="3721944" y="3702869"/>
            <a:chExt cx="2397222" cy="2093640"/>
          </a:xfrm>
        </p:grpSpPr>
        <p:grpSp>
          <p:nvGrpSpPr>
            <p:cNvPr id="45" name="组合 44"/>
            <p:cNvGrpSpPr/>
            <p:nvPr/>
          </p:nvGrpSpPr>
          <p:grpSpPr>
            <a:xfrm>
              <a:off x="3721944" y="3702869"/>
              <a:ext cx="2397222" cy="2093640"/>
              <a:chOff x="3721944" y="3702869"/>
              <a:chExt cx="2397222" cy="2093640"/>
            </a:xfrm>
          </p:grpSpPr>
          <p:grpSp>
            <p:nvGrpSpPr>
              <p:cNvPr id="47" name="组合 46"/>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4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5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48"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46" name="TextBox 98"/>
            <p:cNvSpPr txBox="1"/>
            <p:nvPr/>
          </p:nvSpPr>
          <p:spPr>
            <a:xfrm>
              <a:off x="4382515" y="4183862"/>
              <a:ext cx="1220570"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02</a:t>
              </a:r>
              <a:endParaRPr kumimoji="0" lang="zh-CN" altLang="en-US"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51" name="组合 50"/>
          <p:cNvGrpSpPr/>
          <p:nvPr/>
        </p:nvGrpSpPr>
        <p:grpSpPr>
          <a:xfrm>
            <a:off x="6719143" y="1660926"/>
            <a:ext cx="1602228" cy="1359398"/>
            <a:chOff x="7388330" y="3692384"/>
            <a:chExt cx="2397222" cy="2093640"/>
          </a:xfrm>
        </p:grpSpPr>
        <p:grpSp>
          <p:nvGrpSpPr>
            <p:cNvPr id="52" name="组合 51"/>
            <p:cNvGrpSpPr/>
            <p:nvPr/>
          </p:nvGrpSpPr>
          <p:grpSpPr>
            <a:xfrm>
              <a:off x="7388330" y="3692384"/>
              <a:ext cx="2397222" cy="2093640"/>
              <a:chOff x="7388330" y="3692384"/>
              <a:chExt cx="2397222" cy="2093640"/>
            </a:xfrm>
          </p:grpSpPr>
          <p:grpSp>
            <p:nvGrpSpPr>
              <p:cNvPr id="54" name="组合 53"/>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5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5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55"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53" name="TextBox 105"/>
            <p:cNvSpPr txBox="1"/>
            <p:nvPr/>
          </p:nvSpPr>
          <p:spPr>
            <a:xfrm>
              <a:off x="8048903" y="4173377"/>
              <a:ext cx="1185202" cy="9954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04</a:t>
              </a:r>
              <a:endParaRPr kumimoji="0" lang="zh-CN" altLang="en-US" sz="36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sp>
        <p:nvSpPr>
          <p:cNvPr id="59" name="TextBox 111"/>
          <p:cNvSpPr txBox="1"/>
          <p:nvPr/>
        </p:nvSpPr>
        <p:spPr>
          <a:xfrm>
            <a:off x="3400019" y="2463125"/>
            <a:ext cx="1027882" cy="369332"/>
          </a:xfrm>
          <a:prstGeom prst="rect">
            <a:avLst/>
          </a:prstGeom>
          <a:noFill/>
        </p:spPr>
        <p:txBody>
          <a:bodyPr wrap="square" rtlCol="0">
            <a:spAutoFit/>
          </a:bodyPr>
          <a:lstStyle/>
          <a:p>
            <a:pPr lvl="0" defTabSz="685800">
              <a:defRPr/>
            </a:pPr>
            <a:r>
              <a:rPr lang="tr-TR" altLang="zh-CN" b="1" dirty="0" err="1">
                <a:latin typeface="+mj-lt"/>
                <a:ea typeface="等线 Light" panose="02010600030101010101" pitchFamily="2" charset="-122"/>
              </a:rPr>
              <a:t>Quality</a:t>
            </a:r>
            <a:endParaRPr kumimoji="0" lang="zh-CN" altLang="en-US" b="1" i="0" u="none" strike="noStrike" kern="1200" cap="none" spc="0" normalizeH="0" baseline="0" noProof="0" dirty="0">
              <a:ln>
                <a:noFill/>
              </a:ln>
              <a:effectLst/>
              <a:uLnTx/>
              <a:uFillTx/>
              <a:latin typeface="+mj-lt"/>
              <a:ea typeface="等线 Light" panose="02010600030101010101" pitchFamily="2" charset="-122"/>
            </a:endParaRPr>
          </a:p>
        </p:txBody>
      </p:sp>
      <p:sp>
        <p:nvSpPr>
          <p:cNvPr id="62" name="TextBox 114"/>
          <p:cNvSpPr txBox="1"/>
          <p:nvPr/>
        </p:nvSpPr>
        <p:spPr>
          <a:xfrm>
            <a:off x="4518540" y="1037000"/>
            <a:ext cx="1439824" cy="369332"/>
          </a:xfrm>
          <a:prstGeom prst="rect">
            <a:avLst/>
          </a:prstGeom>
          <a:noFill/>
        </p:spPr>
        <p:txBody>
          <a:bodyPr wrap="square" rtlCol="0">
            <a:spAutoFit/>
          </a:bodyPr>
          <a:lstStyle/>
          <a:p>
            <a:pPr lvl="0" defTabSz="685800">
              <a:defRPr/>
            </a:pPr>
            <a:r>
              <a:rPr lang="tr-TR" altLang="zh-CN" b="1" dirty="0" err="1">
                <a:latin typeface="+mj-lt"/>
                <a:ea typeface="等线 Light" panose="02010600030101010101" pitchFamily="2" charset="-122"/>
              </a:rPr>
              <a:t>Assurance</a:t>
            </a:r>
            <a:r>
              <a:rPr lang="tr-TR" altLang="zh-CN" b="1" dirty="0">
                <a:latin typeface="+mj-lt"/>
                <a:ea typeface="等线 Light" panose="02010600030101010101" pitchFamily="2" charset="-122"/>
              </a:rPr>
              <a:t> </a:t>
            </a:r>
            <a:endParaRPr kumimoji="0" lang="zh-CN" altLang="en-US" b="1" i="0" u="none" strike="noStrike" kern="1200" cap="none" spc="0" normalizeH="0" baseline="0" noProof="0" dirty="0">
              <a:ln>
                <a:noFill/>
              </a:ln>
              <a:effectLst/>
              <a:uLnTx/>
              <a:uFillTx/>
              <a:latin typeface="+mj-lt"/>
              <a:ea typeface="等线 Light" panose="02010600030101010101" pitchFamily="2" charset="-122"/>
            </a:endParaRPr>
          </a:p>
        </p:txBody>
      </p:sp>
      <p:sp>
        <p:nvSpPr>
          <p:cNvPr id="65" name="TextBox 117"/>
          <p:cNvSpPr txBox="1"/>
          <p:nvPr/>
        </p:nvSpPr>
        <p:spPr>
          <a:xfrm>
            <a:off x="5854541" y="2496104"/>
            <a:ext cx="1027882" cy="369332"/>
          </a:xfrm>
          <a:prstGeom prst="rect">
            <a:avLst/>
          </a:prstGeom>
          <a:noFill/>
        </p:spPr>
        <p:txBody>
          <a:bodyPr wrap="square" rtlCol="0">
            <a:spAutoFit/>
          </a:bodyPr>
          <a:lstStyle/>
          <a:p>
            <a:pPr lvl="0" defTabSz="685800">
              <a:defRPr/>
            </a:pPr>
            <a:r>
              <a:rPr lang="tr-TR" altLang="zh-CN" b="1" dirty="0">
                <a:latin typeface="+mj-lt"/>
                <a:ea typeface="等线 Light" panose="02010600030101010101" pitchFamily="2" charset="-122"/>
              </a:rPr>
              <a:t>Design</a:t>
            </a:r>
            <a:endParaRPr kumimoji="0" lang="zh-CN" altLang="en-US" b="1" i="0" u="none" strike="noStrike" kern="1200" cap="none" spc="0" normalizeH="0" baseline="0" noProof="0" dirty="0">
              <a:ln>
                <a:noFill/>
              </a:ln>
              <a:effectLst/>
              <a:uLnTx/>
              <a:uFillTx/>
              <a:latin typeface="+mj-lt"/>
              <a:ea typeface="等线 Light" panose="02010600030101010101" pitchFamily="2" charset="-122"/>
            </a:endParaRPr>
          </a:p>
        </p:txBody>
      </p:sp>
      <p:sp>
        <p:nvSpPr>
          <p:cNvPr id="68" name="TextBox 120"/>
          <p:cNvSpPr txBox="1"/>
          <p:nvPr/>
        </p:nvSpPr>
        <p:spPr>
          <a:xfrm>
            <a:off x="7020608" y="1037001"/>
            <a:ext cx="1439824" cy="369332"/>
          </a:xfrm>
          <a:prstGeom prst="rect">
            <a:avLst/>
          </a:prstGeom>
          <a:noFill/>
        </p:spPr>
        <p:txBody>
          <a:bodyPr wrap="square" rtlCol="0">
            <a:spAutoFit/>
          </a:bodyPr>
          <a:lstStyle/>
          <a:p>
            <a:pPr lvl="0" defTabSz="685800">
              <a:defRPr/>
            </a:pPr>
            <a:r>
              <a:rPr lang="tr-TR" altLang="zh-CN" b="1" dirty="0" err="1">
                <a:latin typeface="+mj-lt"/>
                <a:ea typeface="等线 Light" panose="02010600030101010101" pitchFamily="2" charset="-122"/>
              </a:rPr>
              <a:t>Workshops</a:t>
            </a:r>
            <a:endParaRPr kumimoji="0" lang="zh-CN" altLang="en-US" b="1" i="0" u="none" strike="noStrike" kern="1200" cap="none" spc="0" normalizeH="0" baseline="0" noProof="0" dirty="0">
              <a:ln>
                <a:noFill/>
              </a:ln>
              <a:effectLst/>
              <a:uLnTx/>
              <a:uFillTx/>
              <a:latin typeface="+mj-lt"/>
              <a:ea typeface="等线 Light" panose="02010600030101010101" pitchFamily="2" charset="-122"/>
            </a:endParaRPr>
          </a:p>
        </p:txBody>
      </p:sp>
    </p:spTree>
    <p:extLst>
      <p:ext uri="{BB962C8B-B14F-4D97-AF65-F5344CB8AC3E}">
        <p14:creationId xmlns:p14="http://schemas.microsoft.com/office/powerpoint/2010/main" val="2091292917"/>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55000">
                                          <p:cBhvr additive="base">
                                            <p:cTn id="7" dur="2000" fill="hold"/>
                                            <p:tgtEl>
                                              <p:spTgt spid="26"/>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150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2000"/>
                                </p:stCondLst>
                                <p:childTnLst>
                                  <p:par>
                                    <p:cTn id="13" presetID="2" presetClass="entr" presetSubtype="3" accel="52000" fill="hold" nodeType="afterEffect" p14:presetBounceEnd="38000">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14:bounceEnd="38000">
                                          <p:cBhvr additive="base">
                                            <p:cTn id="15" dur="2000" fill="hold"/>
                                            <p:tgtEl>
                                              <p:spTgt spid="38"/>
                                            </p:tgtEl>
                                            <p:attrNameLst>
                                              <p:attrName>ppt_x</p:attrName>
                                            </p:attrNameLst>
                                          </p:cBhvr>
                                          <p:tavLst>
                                            <p:tav tm="0">
                                              <p:val>
                                                <p:strVal val="1+#ppt_w/2"/>
                                              </p:val>
                                            </p:tav>
                                            <p:tav tm="100000">
                                              <p:val>
                                                <p:strVal val="#ppt_x"/>
                                              </p:val>
                                            </p:tav>
                                          </p:tavLst>
                                        </p:anim>
                                        <p:anim calcmode="lin" valueType="num" p14:bounceEnd="38000">
                                          <p:cBhvr additive="base">
                                            <p:cTn id="16" dur="20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14:presetBounceEnd="38000">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14:bounceEnd="38000">
                                          <p:cBhvr additive="base">
                                            <p:cTn id="19" dur="200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20" dur="20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3" accel="52000" fill="hold" nodeType="withEffect" p14:presetBounceEnd="38000">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14:bounceEnd="38000">
                                          <p:cBhvr additive="base">
                                            <p:cTn id="23" dur="2000" fill="hold"/>
                                            <p:tgtEl>
                                              <p:spTgt spid="31"/>
                                            </p:tgtEl>
                                            <p:attrNameLst>
                                              <p:attrName>ppt_x</p:attrName>
                                            </p:attrNameLst>
                                          </p:cBhvr>
                                          <p:tavLst>
                                            <p:tav tm="0">
                                              <p:val>
                                                <p:strVal val="1+#ppt_w/2"/>
                                              </p:val>
                                            </p:tav>
                                            <p:tav tm="100000">
                                              <p:val>
                                                <p:strVal val="#ppt_x"/>
                                              </p:val>
                                            </p:tav>
                                          </p:tavLst>
                                        </p:anim>
                                        <p:anim calcmode="lin" valueType="num" p14:bounceEnd="38000">
                                          <p:cBhvr additive="base">
                                            <p:cTn id="24" dur="2000" fill="hold"/>
                                            <p:tgtEl>
                                              <p:spTgt spid="31"/>
                                            </p:tgtEl>
                                            <p:attrNameLst>
                                              <p:attrName>ppt_y</p:attrName>
                                            </p:attrNameLst>
                                          </p:cBhvr>
                                          <p:tavLst>
                                            <p:tav tm="0">
                                              <p:val>
                                                <p:strVal val="0-#ppt_h/2"/>
                                              </p:val>
                                            </p:tav>
                                            <p:tav tm="100000">
                                              <p:val>
                                                <p:strVal val="#ppt_y"/>
                                              </p:val>
                                            </p:tav>
                                          </p:tavLst>
                                        </p:anim>
                                      </p:childTnLst>
                                    </p:cTn>
                                  </p:par>
                                  <p:par>
                                    <p:cTn id="25" presetID="2" presetClass="entr" presetSubtype="12" accel="52000" fill="hold" nodeType="withEffect" p14:presetBounceEnd="38000">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14:bounceEnd="38000">
                                          <p:cBhvr additive="base">
                                            <p:cTn id="27" dur="2000" fill="hold"/>
                                            <p:tgtEl>
                                              <p:spTgt spid="51"/>
                                            </p:tgtEl>
                                            <p:attrNameLst>
                                              <p:attrName>ppt_x</p:attrName>
                                            </p:attrNameLst>
                                          </p:cBhvr>
                                          <p:tavLst>
                                            <p:tav tm="0">
                                              <p:val>
                                                <p:strVal val="0-#ppt_w/2"/>
                                              </p:val>
                                            </p:tav>
                                            <p:tav tm="100000">
                                              <p:val>
                                                <p:strVal val="#ppt_x"/>
                                              </p:val>
                                            </p:tav>
                                          </p:tavLst>
                                        </p:anim>
                                        <p:anim calcmode="lin" valueType="num" p14:bounceEnd="38000">
                                          <p:cBhvr additive="base">
                                            <p:cTn id="28" dur="2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000" fill="hold"/>
                                            <p:tgtEl>
                                              <p:spTgt spid="26"/>
                                            </p:tgtEl>
                                            <p:attrNameLst>
                                              <p:attrName>ppt_x</p:attrName>
                                            </p:attrNameLst>
                                          </p:cBhvr>
                                          <p:tavLst>
                                            <p:tav tm="0">
                                              <p:val>
                                                <p:strVal val="#ppt_x"/>
                                              </p:val>
                                            </p:tav>
                                            <p:tav tm="100000">
                                              <p:val>
                                                <p:strVal val="#ppt_x"/>
                                              </p:val>
                                            </p:tav>
                                          </p:tavLst>
                                        </p:anim>
                                        <p:anim calcmode="lin" valueType="num">
                                          <p:cBhvr additive="base">
                                            <p:cTn id="8" dur="2000" fill="hold"/>
                                            <p:tgtEl>
                                              <p:spTgt spid="26"/>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150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2000"/>
                                </p:stCondLst>
                                <p:childTnLst>
                                  <p:par>
                                    <p:cTn id="13" presetID="2" presetClass="entr" presetSubtype="3" accel="5200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2000" fill="hold"/>
                                            <p:tgtEl>
                                              <p:spTgt spid="38"/>
                                            </p:tgtEl>
                                            <p:attrNameLst>
                                              <p:attrName>ppt_x</p:attrName>
                                            </p:attrNameLst>
                                          </p:cBhvr>
                                          <p:tavLst>
                                            <p:tav tm="0">
                                              <p:val>
                                                <p:strVal val="1+#ppt_w/2"/>
                                              </p:val>
                                            </p:tav>
                                            <p:tav tm="100000">
                                              <p:val>
                                                <p:strVal val="#ppt_x"/>
                                              </p:val>
                                            </p:tav>
                                          </p:tavLst>
                                        </p:anim>
                                        <p:anim calcmode="lin" valueType="num">
                                          <p:cBhvr additive="base">
                                            <p:cTn id="16" dur="20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2000" fill="hold"/>
                                            <p:tgtEl>
                                              <p:spTgt spid="44"/>
                                            </p:tgtEl>
                                            <p:attrNameLst>
                                              <p:attrName>ppt_x</p:attrName>
                                            </p:attrNameLst>
                                          </p:cBhvr>
                                          <p:tavLst>
                                            <p:tav tm="0">
                                              <p:val>
                                                <p:strVal val="0-#ppt_w/2"/>
                                              </p:val>
                                            </p:tav>
                                            <p:tav tm="100000">
                                              <p:val>
                                                <p:strVal val="#ppt_x"/>
                                              </p:val>
                                            </p:tav>
                                          </p:tavLst>
                                        </p:anim>
                                        <p:anim calcmode="lin" valueType="num">
                                          <p:cBhvr additive="base">
                                            <p:cTn id="20" dur="20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3" accel="5200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2000" fill="hold"/>
                                            <p:tgtEl>
                                              <p:spTgt spid="31"/>
                                            </p:tgtEl>
                                            <p:attrNameLst>
                                              <p:attrName>ppt_x</p:attrName>
                                            </p:attrNameLst>
                                          </p:cBhvr>
                                          <p:tavLst>
                                            <p:tav tm="0">
                                              <p:val>
                                                <p:strVal val="1+#ppt_w/2"/>
                                              </p:val>
                                            </p:tav>
                                            <p:tav tm="100000">
                                              <p:val>
                                                <p:strVal val="#ppt_x"/>
                                              </p:val>
                                            </p:tav>
                                          </p:tavLst>
                                        </p:anim>
                                        <p:anim calcmode="lin" valueType="num">
                                          <p:cBhvr additive="base">
                                            <p:cTn id="24" dur="2000" fill="hold"/>
                                            <p:tgtEl>
                                              <p:spTgt spid="31"/>
                                            </p:tgtEl>
                                            <p:attrNameLst>
                                              <p:attrName>ppt_y</p:attrName>
                                            </p:attrNameLst>
                                          </p:cBhvr>
                                          <p:tavLst>
                                            <p:tav tm="0">
                                              <p:val>
                                                <p:strVal val="0-#ppt_h/2"/>
                                              </p:val>
                                            </p:tav>
                                            <p:tav tm="100000">
                                              <p:val>
                                                <p:strVal val="#ppt_y"/>
                                              </p:val>
                                            </p:tav>
                                          </p:tavLst>
                                        </p:anim>
                                      </p:childTnLst>
                                    </p:cTn>
                                  </p:par>
                                  <p:par>
                                    <p:cTn id="25" presetID="2" presetClass="entr" presetSubtype="12" accel="52000"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2000" fill="hold"/>
                                            <p:tgtEl>
                                              <p:spTgt spid="51"/>
                                            </p:tgtEl>
                                            <p:attrNameLst>
                                              <p:attrName>ppt_x</p:attrName>
                                            </p:attrNameLst>
                                          </p:cBhvr>
                                          <p:tavLst>
                                            <p:tav tm="0">
                                              <p:val>
                                                <p:strVal val="0-#ppt_w/2"/>
                                              </p:val>
                                            </p:tav>
                                            <p:tav tm="100000">
                                              <p:val>
                                                <p:strVal val="#ppt_x"/>
                                              </p:val>
                                            </p:tav>
                                          </p:tavLst>
                                        </p:anim>
                                        <p:anim calcmode="lin" valueType="num">
                                          <p:cBhvr additive="base">
                                            <p:cTn id="28" dur="20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mj-lt"/>
              <a:ea typeface="等线 Light" panose="02010600030101010101" pitchFamily="2" charset="-122"/>
              <a:cs typeface="Arial" panose="020B0604020202020204" pitchFamily="34" charset="0"/>
            </a:endParaRPr>
          </a:p>
        </p:txBody>
      </p:sp>
      <p:cxnSp>
        <p:nvCxnSpPr>
          <p:cNvPr id="5" name="直接连接符 4"/>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0"/>
            <a:ext cx="788339" cy="369324"/>
          </a:xfrm>
          <a:prstGeom prst="rect">
            <a:avLst/>
          </a:prstGeom>
        </p:spPr>
        <p:txBody>
          <a:bodyPr wrap="none" lIns="91431" tIns="45716" rIns="91431" bIns="45716">
            <a:spAutoFit/>
          </a:bodyPr>
          <a:lstStyle/>
          <a:p>
            <a:pPr lvl="0" defTabSz="685800">
              <a:defRPr/>
            </a:pPr>
            <a:r>
              <a:rPr lang="tr-TR" altLang="zh-CN" b="1" dirty="0" err="1">
                <a:solidFill>
                  <a:srgbClr val="ED7D31"/>
                </a:solidFill>
                <a:latin typeface="+mj-lt"/>
                <a:ea typeface="等线 Light" panose="02010600030101010101" pitchFamily="2" charset="-122"/>
              </a:rPr>
              <a:t>Vision</a:t>
            </a:r>
            <a:endParaRPr kumimoji="0" lang="zh-CN" altLang="en-US" b="1" i="0" u="none" strike="noStrike" kern="1200" cap="none" spc="0" normalizeH="0" baseline="0" noProof="0" dirty="0">
              <a:ln>
                <a:noFill/>
              </a:ln>
              <a:solidFill>
                <a:srgbClr val="ED7D31"/>
              </a:solidFill>
              <a:effectLst/>
              <a:uLnTx/>
              <a:uFillTx/>
              <a:latin typeface="+mj-lt"/>
              <a:ea typeface="等线 Light" panose="02010600030101010101" pitchFamily="2" charset="-122"/>
            </a:endParaRPr>
          </a:p>
        </p:txBody>
      </p:sp>
      <p:sp>
        <p:nvSpPr>
          <p:cNvPr id="10" name="矩形 47"/>
          <p:cNvSpPr>
            <a:spLocks noChangeArrowheads="1"/>
          </p:cNvSpPr>
          <p:nvPr/>
        </p:nvSpPr>
        <p:spPr bwMode="auto">
          <a:xfrm>
            <a:off x="4932040" y="1369458"/>
            <a:ext cx="3043238" cy="646323"/>
          </a:xfrm>
          <a:prstGeom prst="rect">
            <a:avLst/>
          </a:prstGeom>
          <a:noFill/>
          <a:ln>
            <a:noFill/>
          </a:ln>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800">
              <a:lnSpc>
                <a:spcPct val="150000"/>
              </a:lnSpc>
              <a:buNone/>
              <a:defRPr/>
            </a:pPr>
            <a:r>
              <a:rPr lang="en-US" altLang="zh-CN" sz="1200" dirty="0">
                <a:solidFill>
                  <a:prstClr val="black"/>
                </a:solidFill>
                <a:latin typeface="+mj-lt"/>
                <a:ea typeface="等线 Light" panose="02010600030101010101" pitchFamily="2" charset="-122"/>
              </a:rPr>
              <a:t>The user can demonstrate on a projector or computer</a:t>
            </a:r>
            <a:endParaRPr kumimoji="0" lang="en-US" altLang="zh-CN" sz="1200" b="0" i="0" u="none" strike="noStrike" kern="1200" cap="none" spc="0" normalizeH="0" baseline="0" noProof="0" dirty="0">
              <a:ln>
                <a:noFill/>
              </a:ln>
              <a:solidFill>
                <a:prstClr val="black"/>
              </a:solidFill>
              <a:effectLst/>
              <a:uLnTx/>
              <a:uFillTx/>
              <a:latin typeface="+mj-lt"/>
              <a:ea typeface="等线 Light" panose="02010600030101010101" pitchFamily="2" charset="-122"/>
              <a:sym typeface="Calibri" pitchFamily="34" charset="0"/>
            </a:endParaRPr>
          </a:p>
        </p:txBody>
      </p:sp>
      <p:grpSp>
        <p:nvGrpSpPr>
          <p:cNvPr id="11" name="组合 10"/>
          <p:cNvGrpSpPr>
            <a:grpSpLocks/>
          </p:cNvGrpSpPr>
          <p:nvPr/>
        </p:nvGrpSpPr>
        <p:grpSpPr bwMode="auto">
          <a:xfrm>
            <a:off x="600323" y="1737476"/>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Arial" panose="020B0604020202020204" pitchFamily="34" charset="0"/>
              </a:endParaRPr>
            </a:p>
          </p:txBody>
        </p:sp>
      </p:grpSp>
      <p:sp>
        <p:nvSpPr>
          <p:cNvPr id="14" name="椭圆 13"/>
          <p:cNvSpPr/>
          <p:nvPr/>
        </p:nvSpPr>
        <p:spPr>
          <a:xfrm>
            <a:off x="2339752" y="1275606"/>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1</a:t>
            </a:r>
            <a:endParaRPr kumimoji="0" lang="zh-CN" altLang="en-US"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sp>
        <p:nvSpPr>
          <p:cNvPr id="15" name="椭圆 14"/>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2</a:t>
            </a:r>
            <a:endParaRPr kumimoji="0" lang="zh-CN" altLang="en-US"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sp>
        <p:nvSpPr>
          <p:cNvPr id="16" name="椭圆 15"/>
          <p:cNvSpPr/>
          <p:nvPr/>
        </p:nvSpPr>
        <p:spPr>
          <a:xfrm>
            <a:off x="3110900" y="3218921"/>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3</a:t>
            </a:r>
            <a:endParaRPr kumimoji="0" lang="zh-CN" altLang="en-US"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sp>
        <p:nvSpPr>
          <p:cNvPr id="17" name="椭圆 16"/>
          <p:cNvSpPr/>
          <p:nvPr/>
        </p:nvSpPr>
        <p:spPr>
          <a:xfrm>
            <a:off x="2339752" y="4069127"/>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4</a:t>
            </a:r>
            <a:endParaRPr kumimoji="0" lang="zh-CN" altLang="en-US" sz="135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nvGrpSpPr>
          <p:cNvPr id="18" name="组合 17"/>
          <p:cNvGrpSpPr/>
          <p:nvPr/>
        </p:nvGrpSpPr>
        <p:grpSpPr>
          <a:xfrm>
            <a:off x="3989630"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2"/>
              </a:solidFill>
              <a:ln>
                <a:noFill/>
              </a:ln>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mj-lt"/>
                  <a:ea typeface="等线 Light" panose="02010600030101010101" pitchFamily="2" charset="-122"/>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2"/>
              </a:solidFill>
              <a:ln>
                <a:noFill/>
              </a:ln>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mj-lt"/>
                  <a:ea typeface="等线 Light" panose="02010600030101010101" pitchFamily="2" charset="-122"/>
                  <a:cs typeface="Arial" panose="020B0604020202020204" pitchFamily="34" charset="0"/>
                </a:endParaRPr>
              </a:p>
            </p:txBody>
          </p:sp>
        </p:grpSp>
      </p:grpSp>
      <p:grpSp>
        <p:nvGrpSpPr>
          <p:cNvPr id="25" name="组合 24"/>
          <p:cNvGrpSpPr/>
          <p:nvPr/>
        </p:nvGrpSpPr>
        <p:grpSpPr>
          <a:xfrm>
            <a:off x="4684712" y="1948340"/>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mj-lt"/>
                <a:ea typeface="等线 Light" panose="02010600030101010101" pitchFamily="2" charset="-122"/>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2"/>
            </a:solidFill>
            <a:ln>
              <a:noFill/>
            </a:ln>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mj-lt"/>
                <a:ea typeface="等线 Light" panose="02010600030101010101" pitchFamily="2" charset="-122"/>
                <a:cs typeface="Arial" panose="020B0604020202020204" pitchFamily="34" charset="0"/>
              </a:endParaRPr>
            </a:p>
          </p:txBody>
        </p:sp>
      </p:grpSp>
      <p:grpSp>
        <p:nvGrpSpPr>
          <p:cNvPr id="35" name="组合 34"/>
          <p:cNvGrpSpPr/>
          <p:nvPr/>
        </p:nvGrpSpPr>
        <p:grpSpPr>
          <a:xfrm>
            <a:off x="3996846" y="3864636"/>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2"/>
            </a:solidFill>
            <a:ln>
              <a:noFill/>
            </a:ln>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mj-lt"/>
                <a:ea typeface="等线 Light" panose="02010600030101010101" pitchFamily="2" charset="-122"/>
                <a:cs typeface="Arial" panose="020B0604020202020204" pitchFamily="34" charset="0"/>
              </a:endParaRPr>
            </a:p>
          </p:txBody>
        </p:sp>
      </p:grpSp>
      <p:sp>
        <p:nvSpPr>
          <p:cNvPr id="40" name="矩形 39"/>
          <p:cNvSpPr/>
          <p:nvPr/>
        </p:nvSpPr>
        <p:spPr>
          <a:xfrm>
            <a:off x="5609454" y="1997065"/>
            <a:ext cx="1117404" cy="369324"/>
          </a:xfrm>
          <a:prstGeom prst="rect">
            <a:avLst/>
          </a:prstGeom>
        </p:spPr>
        <p:txBody>
          <a:bodyPr wrap="none" lIns="91431" tIns="45716" rIns="91431" bIns="45716">
            <a:spAutoFit/>
          </a:bodyPr>
          <a:lstStyle/>
          <a:p>
            <a:pPr lvl="0" defTabSz="685800">
              <a:defRPr/>
            </a:pPr>
            <a:r>
              <a:rPr lang="tr-TR" altLang="zh-CN" b="1" dirty="0" err="1">
                <a:solidFill>
                  <a:srgbClr val="ED7D31"/>
                </a:solidFill>
                <a:latin typeface="+mj-lt"/>
                <a:ea typeface="等线 Light" panose="02010600030101010101" pitchFamily="2" charset="-122"/>
              </a:rPr>
              <a:t>Free</a:t>
            </a:r>
            <a:r>
              <a:rPr lang="tr-TR" altLang="zh-CN" b="1" dirty="0">
                <a:solidFill>
                  <a:srgbClr val="ED7D31"/>
                </a:solidFill>
                <a:latin typeface="+mj-lt"/>
                <a:ea typeface="等线 Light" panose="02010600030101010101" pitchFamily="2" charset="-122"/>
              </a:rPr>
              <a:t> Time</a:t>
            </a:r>
            <a:endParaRPr kumimoji="0" lang="zh-CN" altLang="en-US" b="1" i="0" u="none" strike="noStrike" kern="1200" cap="none" spc="0" normalizeH="0" baseline="0" noProof="0" dirty="0">
              <a:ln>
                <a:noFill/>
              </a:ln>
              <a:solidFill>
                <a:srgbClr val="ED7D31"/>
              </a:solidFill>
              <a:effectLst/>
              <a:uLnTx/>
              <a:uFillTx/>
              <a:latin typeface="+mj-lt"/>
              <a:ea typeface="等线 Light" panose="02010600030101010101" pitchFamily="2" charset="-122"/>
            </a:endParaRPr>
          </a:p>
        </p:txBody>
      </p:sp>
      <p:sp>
        <p:nvSpPr>
          <p:cNvPr id="41" name="矩形 47"/>
          <p:cNvSpPr>
            <a:spLocks noChangeArrowheads="1"/>
          </p:cNvSpPr>
          <p:nvPr/>
        </p:nvSpPr>
        <p:spPr bwMode="auto">
          <a:xfrm>
            <a:off x="5580112" y="2229793"/>
            <a:ext cx="3043238" cy="646323"/>
          </a:xfrm>
          <a:prstGeom prst="rect">
            <a:avLst/>
          </a:prstGeom>
          <a:noFill/>
          <a:ln>
            <a:noFill/>
          </a:ln>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800">
              <a:lnSpc>
                <a:spcPct val="150000"/>
              </a:lnSpc>
              <a:buNone/>
              <a:defRPr/>
            </a:pPr>
            <a:r>
              <a:rPr lang="en-US" altLang="zh-CN" sz="1200" dirty="0">
                <a:solidFill>
                  <a:prstClr val="black"/>
                </a:solidFill>
                <a:latin typeface="+mj-lt"/>
                <a:ea typeface="等线 Light" panose="02010600030101010101" pitchFamily="2" charset="-122"/>
              </a:rPr>
              <a:t>Enter the comprehensive description of the above chart here</a:t>
            </a:r>
            <a:endParaRPr kumimoji="0" lang="en-US" altLang="zh-CN" sz="1200" b="0" i="0" u="none" strike="noStrike" kern="1200" cap="none" spc="0" normalizeH="0" baseline="0" noProof="0" dirty="0">
              <a:ln>
                <a:noFill/>
              </a:ln>
              <a:solidFill>
                <a:prstClr val="black"/>
              </a:solidFill>
              <a:effectLst/>
              <a:uLnTx/>
              <a:uFillTx/>
              <a:latin typeface="+mj-lt"/>
              <a:ea typeface="等线 Light" panose="02010600030101010101" pitchFamily="2" charset="-122"/>
              <a:sym typeface="Calibri" pitchFamily="34" charset="0"/>
            </a:endParaRPr>
          </a:p>
        </p:txBody>
      </p:sp>
      <p:sp>
        <p:nvSpPr>
          <p:cNvPr id="42" name="矩形 41"/>
          <p:cNvSpPr/>
          <p:nvPr/>
        </p:nvSpPr>
        <p:spPr>
          <a:xfrm>
            <a:off x="5684012" y="3028040"/>
            <a:ext cx="1034432" cy="369324"/>
          </a:xfrm>
          <a:prstGeom prst="rect">
            <a:avLst/>
          </a:prstGeom>
        </p:spPr>
        <p:txBody>
          <a:bodyPr wrap="none" lIns="91431" tIns="45716" rIns="91431" bIns="45716">
            <a:spAutoFit/>
          </a:bodyPr>
          <a:lstStyle/>
          <a:p>
            <a:pPr lvl="0" defTabSz="685800">
              <a:defRPr/>
            </a:pPr>
            <a:r>
              <a:rPr lang="tr-TR" altLang="zh-CN" b="1" dirty="0" err="1">
                <a:solidFill>
                  <a:srgbClr val="ED7D31"/>
                </a:solidFill>
                <a:latin typeface="+mj-lt"/>
                <a:ea typeface="等线 Light" panose="02010600030101010101" pitchFamily="2" charset="-122"/>
              </a:rPr>
              <a:t>Speakers</a:t>
            </a:r>
            <a:endParaRPr kumimoji="0" lang="zh-CN" altLang="en-US" b="1" i="0" u="none" strike="noStrike" kern="1200" cap="none" spc="0" normalizeH="0" baseline="0" noProof="0" dirty="0">
              <a:ln>
                <a:noFill/>
              </a:ln>
              <a:solidFill>
                <a:srgbClr val="ED7D31"/>
              </a:solidFill>
              <a:effectLst/>
              <a:uLnTx/>
              <a:uFillTx/>
              <a:latin typeface="+mj-lt"/>
              <a:ea typeface="等线 Light" panose="02010600030101010101" pitchFamily="2" charset="-122"/>
            </a:endParaRPr>
          </a:p>
        </p:txBody>
      </p:sp>
      <p:sp>
        <p:nvSpPr>
          <p:cNvPr id="43" name="矩形 47"/>
          <p:cNvSpPr>
            <a:spLocks noChangeArrowheads="1"/>
          </p:cNvSpPr>
          <p:nvPr/>
        </p:nvSpPr>
        <p:spPr bwMode="auto">
          <a:xfrm>
            <a:off x="5654670" y="3260768"/>
            <a:ext cx="3043238" cy="646323"/>
          </a:xfrm>
          <a:prstGeom prst="rect">
            <a:avLst/>
          </a:prstGeom>
          <a:noFill/>
          <a:ln>
            <a:noFill/>
          </a:ln>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800">
              <a:lnSpc>
                <a:spcPct val="150000"/>
              </a:lnSpc>
              <a:buNone/>
              <a:defRPr/>
            </a:pPr>
            <a:r>
              <a:rPr lang="en-US" altLang="zh-CN" sz="1200" dirty="0">
                <a:solidFill>
                  <a:prstClr val="black"/>
                </a:solidFill>
                <a:latin typeface="+mj-lt"/>
                <a:ea typeface="等线 Light" panose="02010600030101010101" pitchFamily="2" charset="-122"/>
              </a:rPr>
              <a:t>The user can demonstrate on a projector or computer</a:t>
            </a:r>
            <a:endParaRPr kumimoji="0" lang="en-US" altLang="zh-CN" sz="1200" b="0" i="0" u="none" strike="noStrike" kern="1200" cap="none" spc="0" normalizeH="0" baseline="0" noProof="0" dirty="0">
              <a:ln>
                <a:noFill/>
              </a:ln>
              <a:solidFill>
                <a:prstClr val="black"/>
              </a:solidFill>
              <a:effectLst/>
              <a:uLnTx/>
              <a:uFillTx/>
              <a:latin typeface="+mj-lt"/>
              <a:ea typeface="等线 Light" panose="02010600030101010101" pitchFamily="2" charset="-122"/>
              <a:sym typeface="Calibri" pitchFamily="34" charset="0"/>
            </a:endParaRPr>
          </a:p>
        </p:txBody>
      </p:sp>
      <p:sp>
        <p:nvSpPr>
          <p:cNvPr id="44" name="矩形 43"/>
          <p:cNvSpPr/>
          <p:nvPr/>
        </p:nvSpPr>
        <p:spPr>
          <a:xfrm>
            <a:off x="5009017" y="3972459"/>
            <a:ext cx="1250452" cy="369324"/>
          </a:xfrm>
          <a:prstGeom prst="rect">
            <a:avLst/>
          </a:prstGeom>
        </p:spPr>
        <p:txBody>
          <a:bodyPr wrap="none" lIns="91431" tIns="45716" rIns="91431" bIns="45716">
            <a:spAutoFit/>
          </a:bodyPr>
          <a:lstStyle/>
          <a:p>
            <a:pPr lvl="0" defTabSz="685800">
              <a:defRPr/>
            </a:pPr>
            <a:r>
              <a:rPr lang="tr-TR" altLang="zh-CN" b="1" dirty="0">
                <a:solidFill>
                  <a:srgbClr val="ED7D31"/>
                </a:solidFill>
                <a:latin typeface="+mj-lt"/>
                <a:ea typeface="等线 Light" panose="02010600030101010101" pitchFamily="2" charset="-122"/>
              </a:rPr>
              <a:t>Break Time</a:t>
            </a:r>
            <a:endParaRPr kumimoji="0" lang="zh-CN" altLang="en-US" b="1" i="0" u="none" strike="noStrike" kern="1200" cap="none" spc="0" normalizeH="0" baseline="0" noProof="0" dirty="0">
              <a:ln>
                <a:noFill/>
              </a:ln>
              <a:solidFill>
                <a:srgbClr val="ED7D31"/>
              </a:solidFill>
              <a:effectLst/>
              <a:uLnTx/>
              <a:uFillTx/>
              <a:latin typeface="+mj-lt"/>
              <a:ea typeface="等线 Light" panose="02010600030101010101" pitchFamily="2" charset="-122"/>
            </a:endParaRPr>
          </a:p>
        </p:txBody>
      </p:sp>
      <p:sp>
        <p:nvSpPr>
          <p:cNvPr id="45" name="矩形 47"/>
          <p:cNvSpPr>
            <a:spLocks noChangeArrowheads="1"/>
          </p:cNvSpPr>
          <p:nvPr/>
        </p:nvSpPr>
        <p:spPr bwMode="auto">
          <a:xfrm>
            <a:off x="4979675" y="4205187"/>
            <a:ext cx="3043238" cy="646323"/>
          </a:xfrm>
          <a:prstGeom prst="rect">
            <a:avLst/>
          </a:prstGeom>
          <a:noFill/>
          <a:ln>
            <a:noFill/>
          </a:ln>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defTabSz="685800">
              <a:lnSpc>
                <a:spcPct val="150000"/>
              </a:lnSpc>
              <a:buNone/>
              <a:defRPr/>
            </a:pPr>
            <a:r>
              <a:rPr lang="en-US" altLang="zh-CN" sz="1200" dirty="0">
                <a:solidFill>
                  <a:prstClr val="black"/>
                </a:solidFill>
                <a:latin typeface="+mj-lt"/>
                <a:ea typeface="等线 Light" panose="02010600030101010101" pitchFamily="2" charset="-122"/>
              </a:rPr>
              <a:t>Enter the comprehensive description of the above chart here</a:t>
            </a:r>
            <a:endParaRPr kumimoji="0" lang="en-US" altLang="zh-CN" sz="1200" b="0" i="0" u="none" strike="noStrike" kern="1200" cap="none" spc="0" normalizeH="0" baseline="0" noProof="0" dirty="0">
              <a:ln>
                <a:noFill/>
              </a:ln>
              <a:solidFill>
                <a:prstClr val="black"/>
              </a:solidFill>
              <a:effectLst/>
              <a:uLnTx/>
              <a:uFillTx/>
              <a:latin typeface="+mj-lt"/>
              <a:ea typeface="等线 Light" panose="02010600030101010101" pitchFamily="2" charset="-122"/>
              <a:sym typeface="Calibri"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81343663"/>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14" name="组合 69"/>
          <p:cNvGrpSpPr/>
          <p:nvPr/>
        </p:nvGrpSpPr>
        <p:grpSpPr>
          <a:xfrm>
            <a:off x="3851920" y="843558"/>
            <a:ext cx="1602228" cy="1359398"/>
            <a:chOff x="1881842" y="2656049"/>
            <a:chExt cx="2397222" cy="2093640"/>
          </a:xfrm>
        </p:grpSpPr>
        <p:grpSp>
          <p:nvGrpSpPr>
            <p:cNvPr id="15"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1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16"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7" name="TextBox 93"/>
            <p:cNvSpPr txBox="1"/>
            <p:nvPr/>
          </p:nvSpPr>
          <p:spPr>
            <a:xfrm>
              <a:off x="2395514" y="2908939"/>
              <a:ext cx="1582966" cy="1564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rPr>
                <a:t>0</a:t>
              </a:r>
              <a:r>
                <a:rPr lang="tr-TR" altLang="zh-CN" sz="6000" b="1" noProof="0" dirty="0">
                  <a:solidFill>
                    <a:prstClr val="white"/>
                  </a:solidFill>
                  <a:latin typeface="+mj-lt"/>
                  <a:ea typeface="微软雅黑" panose="020B0503020204020204" pitchFamily="34" charset="-122"/>
                </a:rPr>
                <a:t>4</a:t>
              </a:r>
              <a:endParaRPr kumimoji="0" lang="zh-CN" altLang="en-US"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endParaRPr>
            </a:p>
          </p:txBody>
        </p:sp>
      </p:grpSp>
      <p:sp>
        <p:nvSpPr>
          <p:cNvPr id="20" name="文本框 2"/>
          <p:cNvSpPr txBox="1"/>
          <p:nvPr/>
        </p:nvSpPr>
        <p:spPr>
          <a:xfrm>
            <a:off x="0" y="2321399"/>
            <a:ext cx="9143999" cy="707886"/>
          </a:xfrm>
          <a:prstGeom prst="rect">
            <a:avLst/>
          </a:prstGeom>
          <a:noFill/>
        </p:spPr>
        <p:txBody>
          <a:bodyPr wrap="square" rtlCol="0">
            <a:spAutoFit/>
          </a:bodyPr>
          <a:lstStyle/>
          <a:p>
            <a:pPr lvl="0" algn="ctr" defTabSz="685800">
              <a:defRPr/>
            </a:pPr>
            <a:r>
              <a:rPr lang="tr-TR" altLang="zh-CN" sz="4000" b="1" dirty="0">
                <a:latin typeface="+mj-lt"/>
                <a:ea typeface="微软雅黑" panose="020B0503020204020204" pitchFamily="34" charset="-122"/>
              </a:rPr>
              <a:t>WORKSHOPS</a:t>
            </a:r>
            <a:endParaRPr kumimoji="0" lang="zh-CN" altLang="en-US" sz="4000" b="1" i="0" u="none" strike="noStrike" kern="1200" cap="none" spc="0" normalizeH="0" baseline="0" noProof="0" dirty="0">
              <a:ln>
                <a:noFill/>
              </a:ln>
              <a:effectLst/>
              <a:uLnTx/>
              <a:uFillTx/>
              <a:latin typeface="+mj-lt"/>
              <a:ea typeface="微软雅黑" panose="020B0503020204020204" pitchFamily="34" charset="-122"/>
            </a:endParaRPr>
          </a:p>
        </p:txBody>
      </p:sp>
    </p:spTree>
    <p:extLst>
      <p:ext uri="{BB962C8B-B14F-4D97-AF65-F5344CB8AC3E}">
        <p14:creationId xmlns:p14="http://schemas.microsoft.com/office/powerpoint/2010/main" val="277003507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3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859782"/>
            <a:ext cx="914558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nvGrpSpPr>
          <p:cNvPr id="5" name="组合 4"/>
          <p:cNvGrpSpPr/>
          <p:nvPr/>
        </p:nvGrpSpPr>
        <p:grpSpPr>
          <a:xfrm>
            <a:off x="980450" y="2436627"/>
            <a:ext cx="869960" cy="869821"/>
            <a:chOff x="1466675" y="3784103"/>
            <a:chExt cx="1301392" cy="1301862"/>
          </a:xfrm>
        </p:grpSpPr>
        <p:grpSp>
          <p:nvGrpSpPr>
            <p:cNvPr id="6" name="组合 5"/>
            <p:cNvGrpSpPr/>
            <p:nvPr/>
          </p:nvGrpSpPr>
          <p:grpSpPr>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9" name="椭圆 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7" name="TextBox 97"/>
            <p:cNvSpPr txBox="1"/>
            <p:nvPr/>
          </p:nvSpPr>
          <p:spPr>
            <a:xfrm>
              <a:off x="1732247" y="4180593"/>
              <a:ext cx="850204"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01</a:t>
              </a:r>
              <a:endParaRPr kumimoji="0" lang="zh-CN" altLang="en-US"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12" name="组合 11"/>
          <p:cNvGrpSpPr/>
          <p:nvPr/>
        </p:nvGrpSpPr>
        <p:grpSpPr>
          <a:xfrm>
            <a:off x="2083682" y="2553610"/>
            <a:ext cx="658425" cy="658319"/>
            <a:chOff x="3117025" y="3959191"/>
            <a:chExt cx="984950" cy="985306"/>
          </a:xfrm>
        </p:grpSpPr>
        <p:grpSp>
          <p:nvGrpSpPr>
            <p:cNvPr id="13" name="组合 12"/>
            <p:cNvGrpSpPr/>
            <p:nvPr/>
          </p:nvGrpSpPr>
          <p:grpSpPr>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16" name="椭圆 15"/>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14" name="TextBox 104"/>
            <p:cNvSpPr txBox="1"/>
            <p:nvPr/>
          </p:nvSpPr>
          <p:spPr>
            <a:xfrm>
              <a:off x="3188495" y="4196695"/>
              <a:ext cx="850204"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02</a:t>
              </a:r>
              <a:endParaRPr kumimoji="0" lang="zh-CN" altLang="en-US"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19" name="组合 18"/>
          <p:cNvGrpSpPr/>
          <p:nvPr/>
        </p:nvGrpSpPr>
        <p:grpSpPr>
          <a:xfrm>
            <a:off x="2975380" y="2441870"/>
            <a:ext cx="881936" cy="881795"/>
            <a:chOff x="4450933" y="3791953"/>
            <a:chExt cx="1319306" cy="1319782"/>
          </a:xfrm>
        </p:grpSpPr>
        <p:grpSp>
          <p:nvGrpSpPr>
            <p:cNvPr id="20" name="组合 19"/>
            <p:cNvGrpSpPr/>
            <p:nvPr/>
          </p:nvGrpSpPr>
          <p:grpSpPr>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3" name="椭圆 2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1" name="TextBox 111"/>
            <p:cNvSpPr txBox="1"/>
            <p:nvPr/>
          </p:nvSpPr>
          <p:spPr>
            <a:xfrm>
              <a:off x="4747834" y="4200196"/>
              <a:ext cx="850203"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03</a:t>
              </a:r>
              <a:endParaRPr kumimoji="0" lang="zh-CN" altLang="en-US"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26" name="组合 25"/>
          <p:cNvGrpSpPr/>
          <p:nvPr/>
        </p:nvGrpSpPr>
        <p:grpSpPr>
          <a:xfrm>
            <a:off x="4090588" y="2542376"/>
            <a:ext cx="680890" cy="680781"/>
            <a:chOff x="6119197" y="3942381"/>
            <a:chExt cx="1018558" cy="1018926"/>
          </a:xfrm>
        </p:grpSpPr>
        <p:grpSp>
          <p:nvGrpSpPr>
            <p:cNvPr id="27" name="组合 26"/>
            <p:cNvGrpSpPr/>
            <p:nvPr/>
          </p:nvGrpSpPr>
          <p:grpSpPr>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0" name="椭圆 29"/>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8" name="TextBox 118"/>
            <p:cNvSpPr txBox="1"/>
            <p:nvPr/>
          </p:nvSpPr>
          <p:spPr>
            <a:xfrm>
              <a:off x="6285301" y="4196699"/>
              <a:ext cx="850205" cy="531307"/>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04</a:t>
              </a:r>
              <a:endParaRPr kumimoji="0" lang="zh-CN" altLang="en-US"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33" name="组合 32"/>
          <p:cNvGrpSpPr/>
          <p:nvPr/>
        </p:nvGrpSpPr>
        <p:grpSpPr>
          <a:xfrm>
            <a:off x="5004755" y="2542377"/>
            <a:ext cx="770646" cy="680781"/>
            <a:chOff x="7486713" y="3942381"/>
            <a:chExt cx="1152824" cy="1018926"/>
          </a:xfrm>
        </p:grpSpPr>
        <p:grpSp>
          <p:nvGrpSpPr>
            <p:cNvPr id="34" name="组合 33"/>
            <p:cNvGrpSpPr/>
            <p:nvPr/>
          </p:nvGrpSpPr>
          <p:grpSpPr>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35" name="TextBox 125"/>
            <p:cNvSpPr txBox="1"/>
            <p:nvPr/>
          </p:nvSpPr>
          <p:spPr>
            <a:xfrm>
              <a:off x="7648459" y="4199677"/>
              <a:ext cx="991078" cy="485241"/>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2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05</a:t>
              </a:r>
              <a:endParaRPr kumimoji="0" lang="zh-CN" altLang="en-US" sz="12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40" name="组合 39"/>
          <p:cNvGrpSpPr/>
          <p:nvPr/>
        </p:nvGrpSpPr>
        <p:grpSpPr>
          <a:xfrm>
            <a:off x="5918915" y="2429464"/>
            <a:ext cx="906755" cy="906611"/>
            <a:chOff x="8854229" y="3773382"/>
            <a:chExt cx="1356434" cy="1356924"/>
          </a:xfrm>
        </p:grpSpPr>
        <p:grpSp>
          <p:nvGrpSpPr>
            <p:cNvPr id="41" name="组合 40"/>
            <p:cNvGrpSpPr/>
            <p:nvPr/>
          </p:nvGrpSpPr>
          <p:grpSpPr>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44" name="椭圆 43"/>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42" name="TextBox 132"/>
            <p:cNvSpPr txBox="1"/>
            <p:nvPr/>
          </p:nvSpPr>
          <p:spPr>
            <a:xfrm>
              <a:off x="9166550" y="4180592"/>
              <a:ext cx="1015119"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06</a:t>
              </a:r>
              <a:endParaRPr kumimoji="0" lang="zh-CN" altLang="en-US"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47" name="组合 46"/>
          <p:cNvGrpSpPr/>
          <p:nvPr/>
        </p:nvGrpSpPr>
        <p:grpSpPr>
          <a:xfrm>
            <a:off x="7058944" y="2266249"/>
            <a:ext cx="1233232" cy="1233035"/>
            <a:chOff x="10559621" y="3529102"/>
            <a:chExt cx="1844818" cy="1845484"/>
          </a:xfrm>
        </p:grpSpPr>
        <p:grpSp>
          <p:nvGrpSpPr>
            <p:cNvPr id="48" name="组合 47"/>
            <p:cNvGrpSpPr/>
            <p:nvPr/>
          </p:nvGrpSpPr>
          <p:grpSpPr>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51" name="椭圆 50"/>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49" name="TextBox 139"/>
            <p:cNvSpPr txBox="1"/>
            <p:nvPr/>
          </p:nvSpPr>
          <p:spPr>
            <a:xfrm>
              <a:off x="11138067" y="4153614"/>
              <a:ext cx="1097152" cy="531306"/>
            </a:xfrm>
            <a:prstGeom prst="rect">
              <a:avLst/>
            </a:prstGeom>
            <a:noFill/>
          </p:spPr>
          <p:txBody>
            <a:bodyPr wrap="square" lIns="138192" tIns="69096" rIns="138192" bIns="69096"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rPr>
                <a:t>07</a:t>
              </a:r>
              <a:endParaRPr kumimoji="0" lang="zh-CN" altLang="en-US" sz="1400" b="0" i="0" u="none" strike="noStrike" kern="1200" cap="none" spc="0" normalizeH="0" baseline="0" noProof="0" dirty="0">
                <a:ln>
                  <a:noFill/>
                </a:ln>
                <a:solidFill>
                  <a:prstClr val="white"/>
                </a:solidFill>
                <a:effectLst/>
                <a:uLnTx/>
                <a:uFillTx/>
                <a:latin typeface="+mj-lt"/>
                <a:ea typeface="等线 Light" panose="02010600030101010101" pitchFamily="2" charset="-122"/>
                <a:cs typeface="+mn-cs"/>
              </a:endParaRPr>
            </a:p>
          </p:txBody>
        </p:sp>
      </p:grpSp>
      <p:grpSp>
        <p:nvGrpSpPr>
          <p:cNvPr id="54" name="组合 53"/>
          <p:cNvGrpSpPr/>
          <p:nvPr/>
        </p:nvGrpSpPr>
        <p:grpSpPr>
          <a:xfrm>
            <a:off x="520653" y="1273967"/>
            <a:ext cx="1941598" cy="1092290"/>
            <a:chOff x="689131" y="1318791"/>
            <a:chExt cx="1631535" cy="1036935"/>
          </a:xfrm>
        </p:grpSpPr>
        <p:sp>
          <p:nvSpPr>
            <p:cNvPr id="55" name="TextBox 145"/>
            <p:cNvSpPr txBox="1"/>
            <p:nvPr/>
          </p:nvSpPr>
          <p:spPr>
            <a:xfrm>
              <a:off x="800766" y="1667530"/>
              <a:ext cx="1363987" cy="543443"/>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You are forced on exertion. You have</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56" name="组合 55"/>
            <p:cNvGrpSpPr/>
            <p:nvPr/>
          </p:nvGrpSpPr>
          <p:grpSpPr>
            <a:xfrm>
              <a:off x="689131" y="1318791"/>
              <a:ext cx="1631535" cy="1036935"/>
              <a:chOff x="689131" y="1318791"/>
              <a:chExt cx="1631535" cy="1036935"/>
            </a:xfrm>
          </p:grpSpPr>
          <p:cxnSp>
            <p:nvCxnSpPr>
              <p:cNvPr id="57" name="直接连接符 5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12936"/>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Vision</a:t>
                </a:r>
                <a:endParaRPr kumimoji="0" lang="zh-CN" altLang="en-US" sz="1600" b="1"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cs typeface="华文黑体" pitchFamily="2" charset="-122"/>
                </a:endParaRPr>
              </a:p>
            </p:txBody>
          </p:sp>
        </p:grpSp>
      </p:grpSp>
      <p:grpSp>
        <p:nvGrpSpPr>
          <p:cNvPr id="59" name="组合 58"/>
          <p:cNvGrpSpPr/>
          <p:nvPr/>
        </p:nvGrpSpPr>
        <p:grpSpPr>
          <a:xfrm>
            <a:off x="2555775" y="1365109"/>
            <a:ext cx="1575314" cy="965418"/>
            <a:chOff x="873900" y="1541325"/>
            <a:chExt cx="1166203" cy="814401"/>
          </a:xfrm>
        </p:grpSpPr>
        <p:sp>
          <p:nvSpPr>
            <p:cNvPr id="60" name="TextBox 150"/>
            <p:cNvSpPr txBox="1"/>
            <p:nvPr/>
          </p:nvSpPr>
          <p:spPr>
            <a:xfrm>
              <a:off x="873900" y="1767302"/>
              <a:ext cx="1166203" cy="465599"/>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We certainly do not forget you as soon</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61" name="组合 60"/>
            <p:cNvGrpSpPr/>
            <p:nvPr/>
          </p:nvGrpSpPr>
          <p:grpSpPr>
            <a:xfrm>
              <a:off x="947384" y="1541325"/>
              <a:ext cx="1008112" cy="814401"/>
              <a:chOff x="947384" y="1541325"/>
              <a:chExt cx="1008112" cy="814401"/>
            </a:xfrm>
          </p:grpSpPr>
          <p:cxnSp>
            <p:nvCxnSpPr>
              <p:cNvPr id="62" name="直接连接符 61"/>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384" y="1541325"/>
                <a:ext cx="1008112" cy="278077"/>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Values</a:t>
                </a:r>
                <a:endParaRPr kumimoji="0" lang="zh-CN" altLang="en-US" sz="1600" b="1"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cs typeface="华文黑体" pitchFamily="2" charset="-122"/>
                </a:endParaRPr>
              </a:p>
            </p:txBody>
          </p:sp>
        </p:grpSp>
      </p:grpSp>
      <p:grpSp>
        <p:nvGrpSpPr>
          <p:cNvPr id="64" name="组合 63"/>
          <p:cNvGrpSpPr/>
          <p:nvPr/>
        </p:nvGrpSpPr>
        <p:grpSpPr>
          <a:xfrm>
            <a:off x="4499991" y="1273967"/>
            <a:ext cx="1639315" cy="1051144"/>
            <a:chOff x="873900" y="1541325"/>
            <a:chExt cx="1166203" cy="814401"/>
          </a:xfrm>
        </p:grpSpPr>
        <p:sp>
          <p:nvSpPr>
            <p:cNvPr id="65" name="TextBox 155"/>
            <p:cNvSpPr txBox="1"/>
            <p:nvPr/>
          </p:nvSpPr>
          <p:spPr>
            <a:xfrm>
              <a:off x="873900" y="1767302"/>
              <a:ext cx="1166203" cy="427627"/>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We live at home, quiet, confined, and our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66" name="组合 65"/>
            <p:cNvGrpSpPr/>
            <p:nvPr/>
          </p:nvGrpSpPr>
          <p:grpSpPr>
            <a:xfrm>
              <a:off x="947384" y="1541325"/>
              <a:ext cx="1008112" cy="814401"/>
              <a:chOff x="947384" y="1541325"/>
              <a:chExt cx="1008112" cy="814401"/>
            </a:xfrm>
          </p:grpSpPr>
          <p:cxnSp>
            <p:nvCxnSpPr>
              <p:cNvPr id="67" name="直接连接符 66"/>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384" y="1541325"/>
                <a:ext cx="1008112" cy="255399"/>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About</a:t>
                </a:r>
                <a:r>
                  <a:rPr lang="tr-TR" altLang="zh-CN" sz="1600" b="1" dirty="0">
                    <a:solidFill>
                      <a:prstClr val="black">
                        <a:lumMod val="65000"/>
                        <a:lumOff val="35000"/>
                      </a:prstClr>
                    </a:solidFill>
                    <a:latin typeface="+mj-lt"/>
                    <a:ea typeface="等线 Light" panose="02010600030101010101" pitchFamily="2" charset="-122"/>
                    <a:cs typeface="华文黑体" pitchFamily="2" charset="-122"/>
                  </a:rPr>
                  <a:t> us</a:t>
                </a:r>
                <a:endParaRPr kumimoji="0" lang="zh-CN" altLang="en-US" sz="1600" b="1"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cs typeface="华文黑体" pitchFamily="2" charset="-122"/>
                </a:endParaRPr>
              </a:p>
            </p:txBody>
          </p:sp>
        </p:grpSp>
      </p:grpSp>
      <p:grpSp>
        <p:nvGrpSpPr>
          <p:cNvPr id="69" name="组合 68"/>
          <p:cNvGrpSpPr/>
          <p:nvPr/>
        </p:nvGrpSpPr>
        <p:grpSpPr>
          <a:xfrm>
            <a:off x="6837776" y="1324459"/>
            <a:ext cx="1550647" cy="855560"/>
            <a:chOff x="873900" y="1541325"/>
            <a:chExt cx="1166203" cy="682913"/>
          </a:xfrm>
        </p:grpSpPr>
        <p:sp>
          <p:nvSpPr>
            <p:cNvPr id="70" name="TextBox 160"/>
            <p:cNvSpPr txBox="1"/>
            <p:nvPr/>
          </p:nvSpPr>
          <p:spPr>
            <a:xfrm>
              <a:off x="873900" y="1767302"/>
              <a:ext cx="1166203" cy="456936"/>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It is a very sad thing that</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71" name="组合 70"/>
            <p:cNvGrpSpPr/>
            <p:nvPr/>
          </p:nvGrpSpPr>
          <p:grpSpPr>
            <a:xfrm>
              <a:off x="947384" y="1541325"/>
              <a:ext cx="1008112" cy="652383"/>
              <a:chOff x="947384" y="1541325"/>
              <a:chExt cx="1008112" cy="652383"/>
            </a:xfrm>
          </p:grpSpPr>
          <p:cxnSp>
            <p:nvCxnSpPr>
              <p:cNvPr id="72" name="直接连接符 71"/>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84" y="1541325"/>
                <a:ext cx="1008112" cy="263122"/>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Mission</a:t>
                </a:r>
                <a:endParaRPr kumimoji="0" lang="zh-CN" altLang="en-US" sz="1600" b="1"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cs typeface="华文黑体" pitchFamily="2" charset="-122"/>
                </a:endParaRPr>
              </a:p>
            </p:txBody>
          </p:sp>
        </p:grpSp>
      </p:grpSp>
      <p:grpSp>
        <p:nvGrpSpPr>
          <p:cNvPr id="74" name="组合 73"/>
          <p:cNvGrpSpPr/>
          <p:nvPr/>
        </p:nvGrpSpPr>
        <p:grpSpPr>
          <a:xfrm>
            <a:off x="1559924" y="3420694"/>
            <a:ext cx="1624546" cy="1014527"/>
            <a:chOff x="873900" y="1340833"/>
            <a:chExt cx="1166203" cy="935305"/>
          </a:xfrm>
        </p:grpSpPr>
        <p:sp>
          <p:nvSpPr>
            <p:cNvPr id="75" name="TextBox 165"/>
            <p:cNvSpPr txBox="1"/>
            <p:nvPr/>
          </p:nvSpPr>
          <p:spPr>
            <a:xfrm>
              <a:off x="873900" y="1767301"/>
              <a:ext cx="1166203" cy="508837"/>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We live at home, quiet, confined, and our </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76" name="组合 75"/>
            <p:cNvGrpSpPr/>
            <p:nvPr/>
          </p:nvGrpSpPr>
          <p:grpSpPr>
            <a:xfrm>
              <a:off x="947384" y="1340833"/>
              <a:ext cx="1008112" cy="504393"/>
              <a:chOff x="947384" y="1340833"/>
              <a:chExt cx="1008112" cy="504393"/>
            </a:xfrm>
          </p:grpSpPr>
          <p:cxnSp>
            <p:nvCxnSpPr>
              <p:cNvPr id="77" name="直接连接符 7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84" y="1541325"/>
                <a:ext cx="1008112" cy="303901"/>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Mission</a:t>
                </a:r>
                <a:endParaRPr kumimoji="0" lang="zh-CN" altLang="en-US" sz="1600" b="1"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cs typeface="华文黑体" pitchFamily="2" charset="-122"/>
                </a:endParaRPr>
              </a:p>
            </p:txBody>
          </p:sp>
        </p:grpSp>
      </p:grpSp>
      <p:grpSp>
        <p:nvGrpSpPr>
          <p:cNvPr id="79" name="组合 78"/>
          <p:cNvGrpSpPr/>
          <p:nvPr/>
        </p:nvGrpSpPr>
        <p:grpSpPr>
          <a:xfrm>
            <a:off x="3555749" y="3458840"/>
            <a:ext cx="1624546" cy="1014527"/>
            <a:chOff x="873900" y="1340833"/>
            <a:chExt cx="1166203" cy="935304"/>
          </a:xfrm>
        </p:grpSpPr>
        <p:sp>
          <p:nvSpPr>
            <p:cNvPr id="80" name="TextBox 170"/>
            <p:cNvSpPr txBox="1"/>
            <p:nvPr/>
          </p:nvSpPr>
          <p:spPr>
            <a:xfrm>
              <a:off x="873900" y="1767301"/>
              <a:ext cx="1166203" cy="508836"/>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It is a very sad thing that</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81" name="组合 80"/>
            <p:cNvGrpSpPr/>
            <p:nvPr/>
          </p:nvGrpSpPr>
          <p:grpSpPr>
            <a:xfrm>
              <a:off x="947384" y="1340833"/>
              <a:ext cx="1008112" cy="504393"/>
              <a:chOff x="947384" y="1340833"/>
              <a:chExt cx="1008112" cy="504393"/>
            </a:xfrm>
          </p:grpSpPr>
          <p:cxnSp>
            <p:nvCxnSpPr>
              <p:cNvPr id="82" name="直接连接符 81"/>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84" y="1541325"/>
                <a:ext cx="1008112" cy="303901"/>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Values</a:t>
                </a:r>
                <a:endParaRPr lang="tr-TR" altLang="zh-CN" sz="1600" b="1" dirty="0">
                  <a:solidFill>
                    <a:prstClr val="black">
                      <a:lumMod val="65000"/>
                      <a:lumOff val="35000"/>
                    </a:prstClr>
                  </a:solidFill>
                  <a:latin typeface="+mj-lt"/>
                  <a:ea typeface="等线 Light" panose="02010600030101010101" pitchFamily="2" charset="-122"/>
                  <a:cs typeface="华文黑体" pitchFamily="2" charset="-122"/>
                </a:endParaRPr>
              </a:p>
            </p:txBody>
          </p:sp>
        </p:grpSp>
      </p:grpSp>
      <p:grpSp>
        <p:nvGrpSpPr>
          <p:cNvPr id="84" name="组合 83"/>
          <p:cNvGrpSpPr/>
          <p:nvPr/>
        </p:nvGrpSpPr>
        <p:grpSpPr>
          <a:xfrm>
            <a:off x="5539741" y="3476323"/>
            <a:ext cx="1624546" cy="1014527"/>
            <a:chOff x="873900" y="1340833"/>
            <a:chExt cx="1166203" cy="935305"/>
          </a:xfrm>
        </p:grpSpPr>
        <p:sp>
          <p:nvSpPr>
            <p:cNvPr id="85" name="TextBox 175"/>
            <p:cNvSpPr txBox="1"/>
            <p:nvPr/>
          </p:nvSpPr>
          <p:spPr>
            <a:xfrm>
              <a:off x="873900" y="1767301"/>
              <a:ext cx="1166203" cy="508837"/>
            </a:xfrm>
            <a:prstGeom prst="rect">
              <a:avLst/>
            </a:prstGeom>
            <a:noFill/>
          </p:spPr>
          <p:txBody>
            <a:bodyPr wrap="square" lIns="91431" tIns="45715" rIns="91431" bIns="45715" rtlCol="0">
              <a:spAutoFit/>
            </a:bodyPr>
            <a:lstStyle/>
            <a:p>
              <a:pPr lvl="0" algn="ctr" defTabSz="685800">
                <a:lnSpc>
                  <a:spcPct val="130000"/>
                </a:lnSpc>
                <a:defRPr/>
              </a:pPr>
              <a:r>
                <a:rPr lang="en-US" altLang="zh-CN" sz="1200" dirty="0">
                  <a:solidFill>
                    <a:prstClr val="black">
                      <a:lumMod val="65000"/>
                      <a:lumOff val="35000"/>
                    </a:prstClr>
                  </a:solidFill>
                  <a:latin typeface="+mj-lt"/>
                  <a:ea typeface="等线 Light" panose="02010600030101010101" pitchFamily="2" charset="-122"/>
                </a:rPr>
                <a:t>We certainly do not forget you as soon</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endParaRPr>
            </a:p>
          </p:txBody>
        </p:sp>
        <p:grpSp>
          <p:nvGrpSpPr>
            <p:cNvPr id="86" name="组合 85"/>
            <p:cNvGrpSpPr/>
            <p:nvPr/>
          </p:nvGrpSpPr>
          <p:grpSpPr>
            <a:xfrm>
              <a:off x="947384" y="1340833"/>
              <a:ext cx="1008112" cy="504393"/>
              <a:chOff x="947384" y="1340833"/>
              <a:chExt cx="1008112" cy="504393"/>
            </a:xfrm>
          </p:grpSpPr>
          <p:cxnSp>
            <p:nvCxnSpPr>
              <p:cNvPr id="89" name="直接连接符 88"/>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384" y="1541325"/>
                <a:ext cx="1008112" cy="303901"/>
              </a:xfrm>
              <a:prstGeom prst="rect">
                <a:avLst/>
              </a:prstGeom>
              <a:noFill/>
            </p:spPr>
            <p:txBody>
              <a:bodyPr wrap="square" lIns="91431" tIns="0" rIns="91431" bIns="0" rtlCol="0" anchor="t">
                <a:spAutoFit/>
              </a:bodyPr>
              <a:lstStyle/>
              <a:p>
                <a:pPr lvl="0" algn="ctr" defTabSz="685800">
                  <a:lnSpc>
                    <a:spcPct val="150000"/>
                  </a:lnSpc>
                  <a:defRPr/>
                </a:pPr>
                <a:r>
                  <a:rPr lang="tr-TR" altLang="zh-CN" sz="1600" b="1" dirty="0" err="1">
                    <a:solidFill>
                      <a:prstClr val="black">
                        <a:lumMod val="65000"/>
                        <a:lumOff val="35000"/>
                      </a:prstClr>
                    </a:solidFill>
                    <a:latin typeface="+mj-lt"/>
                    <a:ea typeface="等线 Light" panose="02010600030101010101" pitchFamily="2" charset="-122"/>
                    <a:cs typeface="华文黑体" pitchFamily="2" charset="-122"/>
                  </a:rPr>
                  <a:t>Vision</a:t>
                </a:r>
                <a:endParaRPr kumimoji="0" lang="zh-CN" altLang="en-US" sz="1600" b="1" i="0" u="none" strike="noStrike" kern="1200" cap="none" spc="0" normalizeH="0" baseline="0" noProof="0" dirty="0">
                  <a:ln>
                    <a:noFill/>
                  </a:ln>
                  <a:solidFill>
                    <a:prstClr val="black">
                      <a:lumMod val="65000"/>
                      <a:lumOff val="35000"/>
                    </a:prstClr>
                  </a:solidFill>
                  <a:effectLst/>
                  <a:uLnTx/>
                  <a:uFillTx/>
                  <a:latin typeface="+mj-lt"/>
                  <a:ea typeface="等线 Light" panose="02010600030101010101" pitchFamily="2" charset="-122"/>
                  <a:cs typeface="华文黑体" pitchFamily="2" charset="-122"/>
                </a:endParaRPr>
              </a:p>
            </p:txBody>
          </p:sp>
        </p:grpSp>
      </p:grpSp>
      <p:sp>
        <p:nvSpPr>
          <p:cNvPr id="2" name="标题 1"/>
          <p:cNvSpPr>
            <a:spLocks noGrp="1"/>
          </p:cNvSpPr>
          <p:nvPr>
            <p:ph type="title"/>
          </p:nvPr>
        </p:nvSpPr>
        <p:spPr>
          <a:xfrm>
            <a:off x="323527" y="128189"/>
            <a:ext cx="7886700" cy="425698"/>
          </a:xfrm>
        </p:spPr>
        <p:txBody>
          <a:bodyPr/>
          <a:lstStyle/>
          <a:p>
            <a:endParaRPr lang="zh-CN" altLang="en-US"/>
          </a:p>
        </p:txBody>
      </p:sp>
    </p:spTree>
    <p:extLst>
      <p:ext uri="{BB962C8B-B14F-4D97-AF65-F5344CB8AC3E}">
        <p14:creationId xmlns:p14="http://schemas.microsoft.com/office/powerpoint/2010/main" val="296141133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5000">
                                          <p:cBhvr additive="base">
                                            <p:cTn id="11" dur="1500" fill="hold"/>
                                            <p:tgtEl>
                                              <p:spTgt spid="5"/>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14:bounceEnd="55000">
                                          <p:cBhvr additive="base">
                                            <p:cTn id="15"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14:bounceEnd="55000">
                                          <p:cBhvr additive="base">
                                            <p:cTn id="19"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14:bounceEnd="55000">
                                          <p:cBhvr additive="base">
                                            <p:cTn id="23"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14:bounceEnd="55000">
                                          <p:cBhvr additive="base">
                                            <p:cTn id="27"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14:bounceEnd="55000">
                                          <p:cBhvr additive="base">
                                            <p:cTn id="31"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14:bounceEnd="55000">
                                          <p:cBhvr additive="base">
                                            <p:cTn id="35"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1+#ppt_w/2"/>
                                              </p:val>
                                            </p:tav>
                                            <p:tav tm="100000">
                                              <p:val>
                                                <p:strVal val="#ppt_x"/>
                                              </p:val>
                                            </p:tav>
                                          </p:tavLst>
                                        </p:anim>
                                        <p:anim calcmode="lin" valueType="num">
                                          <p:cBhvr additive="base">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500" fill="hold"/>
                                            <p:tgtEl>
                                              <p:spTgt spid="19"/>
                                            </p:tgtEl>
                                            <p:attrNameLst>
                                              <p:attrName>ppt_x</p:attrName>
                                            </p:attrNameLst>
                                          </p:cBhvr>
                                          <p:tavLst>
                                            <p:tav tm="0">
                                              <p:val>
                                                <p:strVal val="1+#ppt_w/2"/>
                                              </p:val>
                                            </p:tav>
                                            <p:tav tm="100000">
                                              <p:val>
                                                <p:strVal val="#ppt_x"/>
                                              </p:val>
                                            </p:tav>
                                          </p:tavLst>
                                        </p:anim>
                                        <p:anim calcmode="lin" valueType="num">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500" fill="hold"/>
                                            <p:tgtEl>
                                              <p:spTgt spid="26"/>
                                            </p:tgtEl>
                                            <p:attrNameLst>
                                              <p:attrName>ppt_x</p:attrName>
                                            </p:attrNameLst>
                                          </p:cBhvr>
                                          <p:tavLst>
                                            <p:tav tm="0">
                                              <p:val>
                                                <p:strVal val="1+#ppt_w/2"/>
                                              </p:val>
                                            </p:tav>
                                            <p:tav tm="100000">
                                              <p:val>
                                                <p:strVal val="#ppt_x"/>
                                              </p:val>
                                            </p:tav>
                                          </p:tavLst>
                                        </p:anim>
                                        <p:anim calcmode="lin" valueType="num">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500" fill="hold"/>
                                            <p:tgtEl>
                                              <p:spTgt spid="33"/>
                                            </p:tgtEl>
                                            <p:attrNameLst>
                                              <p:attrName>ppt_x</p:attrName>
                                            </p:attrNameLst>
                                          </p:cBhvr>
                                          <p:tavLst>
                                            <p:tav tm="0">
                                              <p:val>
                                                <p:strVal val="1+#ppt_w/2"/>
                                              </p:val>
                                            </p:tav>
                                            <p:tav tm="100000">
                                              <p:val>
                                                <p:strVal val="#ppt_x"/>
                                              </p:val>
                                            </p:tav>
                                          </p:tavLst>
                                        </p:anim>
                                        <p:anim calcmode="lin" valueType="num">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500" fill="hold"/>
                                            <p:tgtEl>
                                              <p:spTgt spid="40"/>
                                            </p:tgtEl>
                                            <p:attrNameLst>
                                              <p:attrName>ppt_x</p:attrName>
                                            </p:attrNameLst>
                                          </p:cBhvr>
                                          <p:tavLst>
                                            <p:tav tm="0">
                                              <p:val>
                                                <p:strVal val="1+#ppt_w/2"/>
                                              </p:val>
                                            </p:tav>
                                            <p:tav tm="100000">
                                              <p:val>
                                                <p:strVal val="#ppt_x"/>
                                              </p:val>
                                            </p:tav>
                                          </p:tavLst>
                                        </p:anim>
                                        <p:anim calcmode="lin" valueType="num">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500" fill="hold"/>
                                            <p:tgtEl>
                                              <p:spTgt spid="47"/>
                                            </p:tgtEl>
                                            <p:attrNameLst>
                                              <p:attrName>ppt_x</p:attrName>
                                            </p:attrNameLst>
                                          </p:cBhvr>
                                          <p:tavLst>
                                            <p:tav tm="0">
                                              <p:val>
                                                <p:strVal val="1+#ppt_w/2"/>
                                              </p:val>
                                            </p:tav>
                                            <p:tav tm="100000">
                                              <p:val>
                                                <p:strVal val="#ppt_x"/>
                                              </p:val>
                                            </p:tav>
                                          </p:tavLst>
                                        </p:anim>
                                        <p:anim calcmode="lin" valueType="num">
                                          <p:cBhvr additive="base">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mj-lt"/>
              <a:ea typeface="等线" panose="02010600030101010101" pitchFamily="2" charset="-122"/>
              <a:cs typeface="+mn-cs"/>
            </a:endParaRPr>
          </a:p>
        </p:txBody>
      </p:sp>
      <p:sp>
        <p:nvSpPr>
          <p:cNvPr id="100" name="六边形 99"/>
          <p:cNvSpPr/>
          <p:nvPr/>
        </p:nvSpPr>
        <p:spPr>
          <a:xfrm rot="5400000">
            <a:off x="1423711" y="1279437"/>
            <a:ext cx="1113884" cy="960090"/>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mj-lt"/>
              <a:ea typeface="等线" panose="02010600030101010101" pitchFamily="2" charset="-122"/>
              <a:cs typeface="+mn-cs"/>
            </a:endParaRPr>
          </a:p>
        </p:txBody>
      </p:sp>
      <p:sp>
        <p:nvSpPr>
          <p:cNvPr id="101" name="六边形 100"/>
          <p:cNvSpPr/>
          <p:nvPr/>
        </p:nvSpPr>
        <p:spPr>
          <a:xfrm rot="5400000">
            <a:off x="482286" y="2467231"/>
            <a:ext cx="867515" cy="748064"/>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mj-lt"/>
              <a:ea typeface="等线" panose="02010600030101010101" pitchFamily="2" charset="-122"/>
              <a:cs typeface="+mn-cs"/>
            </a:endParaRPr>
          </a:p>
        </p:txBody>
      </p:sp>
      <p:grpSp>
        <p:nvGrpSpPr>
          <p:cNvPr id="102" name="组合 101"/>
          <p:cNvGrpSpPr>
            <a:grpSpLocks/>
          </p:cNvGrpSpPr>
          <p:nvPr/>
        </p:nvGrpSpPr>
        <p:grpSpPr bwMode="auto">
          <a:xfrm>
            <a:off x="2636889" y="811337"/>
            <a:ext cx="1167637" cy="1354280"/>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mj-lt"/>
                <a:ea typeface="等线" panose="02010600030101010101" pitchFamily="2" charset="-122"/>
                <a:cs typeface="+mn-cs"/>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E7E6E6"/>
                  </a:solidFill>
                  <a:effectLst>
                    <a:innerShdw blurRad="63500" dist="50800" dir="13500000">
                      <a:prstClr val="black">
                        <a:alpha val="50000"/>
                      </a:prstClr>
                    </a:innerShdw>
                  </a:effectLst>
                  <a:uLnTx/>
                  <a:uFillTx/>
                  <a:ea typeface="等线 Light" panose="02010600030101010101" pitchFamily="2" charset="-122"/>
                  <a:cs typeface="+mj-cs"/>
                </a:rPr>
                <a:t>01</a:t>
              </a:r>
              <a:endParaRPr kumimoji="0" lang="en-US" sz="3386" b="1" i="0" u="none" strike="noStrike" kern="1200" cap="none" spc="0" normalizeH="0" baseline="0" noProof="0" dirty="0">
                <a:ln>
                  <a:noFill/>
                </a:ln>
                <a:solidFill>
                  <a:srgbClr val="E7E6E6"/>
                </a:solidFill>
                <a:effectLst>
                  <a:innerShdw blurRad="63500" dist="50800" dir="13500000">
                    <a:prstClr val="black">
                      <a:alpha val="50000"/>
                    </a:prstClr>
                  </a:innerShdw>
                </a:effectLst>
                <a:uLnTx/>
                <a:uFillTx/>
                <a:cs typeface="+mj-cs"/>
              </a:endParaRPr>
            </a:p>
          </p:txBody>
        </p:sp>
      </p:grpSp>
      <p:grpSp>
        <p:nvGrpSpPr>
          <p:cNvPr id="105" name="组合 104"/>
          <p:cNvGrpSpPr>
            <a:grpSpLocks/>
          </p:cNvGrpSpPr>
          <p:nvPr/>
        </p:nvGrpSpPr>
        <p:grpSpPr bwMode="auto">
          <a:xfrm>
            <a:off x="1979906" y="1967029"/>
            <a:ext cx="1167637" cy="1354280"/>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mj-lt"/>
                <a:ea typeface="等线" panose="02010600030101010101" pitchFamily="2" charset="-122"/>
                <a:cs typeface="+mn-cs"/>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5B9BD5"/>
                  </a:solidFill>
                  <a:effectLst>
                    <a:innerShdw blurRad="63500" dist="50800" dir="13500000">
                      <a:prstClr val="black">
                        <a:alpha val="50000"/>
                      </a:prstClr>
                    </a:innerShdw>
                  </a:effectLst>
                  <a:uLnTx/>
                  <a:uFillTx/>
                  <a:ea typeface="等线 Light" panose="02010600030101010101" pitchFamily="2" charset="-122"/>
                  <a:cs typeface="+mj-cs"/>
                </a:rPr>
                <a:t>02</a:t>
              </a:r>
              <a:endParaRPr kumimoji="0" lang="en-US" sz="3386" b="1" i="0" u="none" strike="noStrike" kern="1200" cap="none" spc="0" normalizeH="0" baseline="0" noProof="0" dirty="0">
                <a:ln>
                  <a:noFill/>
                </a:ln>
                <a:solidFill>
                  <a:srgbClr val="5B9BD5"/>
                </a:solidFill>
                <a:effectLst>
                  <a:innerShdw blurRad="63500" dist="50800" dir="13500000">
                    <a:prstClr val="black">
                      <a:alpha val="50000"/>
                    </a:prstClr>
                  </a:innerShdw>
                </a:effectLst>
                <a:uLnTx/>
                <a:uFillTx/>
                <a:cs typeface="+mj-cs"/>
              </a:endParaRPr>
            </a:p>
          </p:txBody>
        </p:sp>
      </p:grpSp>
      <p:grpSp>
        <p:nvGrpSpPr>
          <p:cNvPr id="108"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mj-lt"/>
                <a:ea typeface="等线" panose="02010600030101010101" pitchFamily="2" charset="-122"/>
                <a:cs typeface="+mn-cs"/>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C000"/>
                  </a:solidFill>
                  <a:effectLst>
                    <a:innerShdw blurRad="63500" dist="50800" dir="13500000">
                      <a:prstClr val="black">
                        <a:alpha val="50000"/>
                      </a:prstClr>
                    </a:innerShdw>
                  </a:effectLst>
                  <a:uLnTx/>
                  <a:uFillTx/>
                  <a:ea typeface="等线 Light" panose="02010600030101010101" pitchFamily="2" charset="-122"/>
                  <a:cs typeface="+mj-cs"/>
                </a:rPr>
                <a:t>03</a:t>
              </a:r>
              <a:endParaRPr kumimoji="0" lang="en-US" sz="3386" b="1" i="0" u="none" strike="noStrike" kern="1200" cap="none" spc="0" normalizeH="0" baseline="0" noProof="0" dirty="0">
                <a:ln>
                  <a:noFill/>
                </a:ln>
                <a:solidFill>
                  <a:srgbClr val="FFC000"/>
                </a:solidFill>
                <a:effectLst>
                  <a:innerShdw blurRad="63500" dist="50800" dir="13500000">
                    <a:prstClr val="black">
                      <a:alpha val="50000"/>
                    </a:prstClr>
                  </a:innerShdw>
                </a:effectLst>
                <a:uLnTx/>
                <a:uFillTx/>
                <a:cs typeface="+mj-cs"/>
              </a:endParaRPr>
            </a:p>
          </p:txBody>
        </p:sp>
      </p:grpSp>
      <p:grpSp>
        <p:nvGrpSpPr>
          <p:cNvPr id="111" name="组合 110"/>
          <p:cNvGrpSpPr>
            <a:grpSpLocks/>
          </p:cNvGrpSpPr>
          <p:nvPr/>
        </p:nvGrpSpPr>
        <p:grpSpPr bwMode="auto">
          <a:xfrm>
            <a:off x="4798958" y="1044267"/>
            <a:ext cx="2184467" cy="347902"/>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pPr lvl="0" defTabSz="685800">
                <a:defRPr/>
              </a:pPr>
              <a:r>
                <a:rPr kumimoji="0" lang="en-US" altLang="zh-CN" b="1" i="0" u="none" strike="noStrike" kern="1200" cap="none" spc="0" normalizeH="0" baseline="0" noProof="0" dirty="0">
                  <a:ln>
                    <a:noFill/>
                  </a:ln>
                  <a:solidFill>
                    <a:prstClr val="white"/>
                  </a:solidFill>
                  <a:effectLst/>
                  <a:uLnTx/>
                  <a:uFillTx/>
                  <a:latin typeface="+mj-lt"/>
                  <a:ea typeface="微软雅黑" pitchFamily="34" charset="-122"/>
                </a:rPr>
                <a:t>01</a:t>
              </a:r>
              <a:r>
                <a:rPr kumimoji="0" lang="tr-TR" altLang="zh-CN" b="1" i="0" u="none" strike="noStrike" kern="1200" cap="none" spc="0" normalizeH="0" baseline="0" noProof="0" dirty="0">
                  <a:ln>
                    <a:noFill/>
                  </a:ln>
                  <a:solidFill>
                    <a:prstClr val="white"/>
                  </a:solidFill>
                  <a:effectLst/>
                  <a:uLnTx/>
                  <a:uFillTx/>
                  <a:latin typeface="+mj-lt"/>
                  <a:ea typeface="微软雅黑" pitchFamily="34" charset="-122"/>
                </a:rPr>
                <a:t> </a:t>
              </a:r>
              <a:r>
                <a:rPr lang="tr-TR" altLang="zh-CN" b="1" dirty="0">
                  <a:solidFill>
                    <a:prstClr val="white"/>
                  </a:solidFill>
                  <a:latin typeface="+mj-lt"/>
                  <a:ea typeface="微软雅黑" pitchFamily="34" charset="-122"/>
                </a:rPr>
                <a:t>Forum</a:t>
              </a:r>
              <a:endParaRPr kumimoji="0" lang="en-US" altLang="zh-CN" b="1" i="0" u="none" strike="noStrike" kern="1200" cap="none" spc="0" normalizeH="0" baseline="0" noProof="0" dirty="0">
                <a:ln>
                  <a:noFill/>
                </a:ln>
                <a:solidFill>
                  <a:prstClr val="white"/>
                </a:solidFill>
                <a:effectLst/>
                <a:uLnTx/>
                <a:uFillTx/>
                <a:latin typeface="+mj-lt"/>
                <a:ea typeface="微软雅黑" pitchFamily="34" charset="-122"/>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lvl="0" defTabSz="910314">
              <a:lnSpc>
                <a:spcPct val="150000"/>
              </a:lnSpc>
              <a:defRPr/>
            </a:pPr>
            <a:r>
              <a:rPr lang="en-US" altLang="zh-CN" sz="1129" dirty="0">
                <a:solidFill>
                  <a:srgbClr val="70AD47"/>
                </a:solidFill>
                <a:latin typeface="+mj-lt"/>
                <a:ea typeface="等线" panose="02010600030101010101" pitchFamily="2" charset="-122"/>
              </a:rPr>
              <a:t>You are forced on exertion. You have always a profession, pursuits, business of</a:t>
            </a:r>
            <a:endParaRPr kumimoji="0" lang="en-US" altLang="zh-CN" sz="1129" b="0" i="0" u="none" strike="noStrike" kern="1200" cap="none" spc="0" normalizeH="0" baseline="0" noProof="0" dirty="0">
              <a:ln>
                <a:noFill/>
              </a:ln>
              <a:solidFill>
                <a:srgbClr val="70AD47"/>
              </a:solidFill>
              <a:effectLst/>
              <a:uLnTx/>
              <a:uFillTx/>
              <a:latin typeface="+mj-lt"/>
              <a:ea typeface="等线" panose="02010600030101010101" pitchFamily="2" charset="-122"/>
            </a:endParaRPr>
          </a:p>
        </p:txBody>
      </p:sp>
      <p:grpSp>
        <p:nvGrpSpPr>
          <p:cNvPr id="115" name="组合 114"/>
          <p:cNvGrpSpPr>
            <a:grpSpLocks/>
          </p:cNvGrpSpPr>
          <p:nvPr/>
        </p:nvGrpSpPr>
        <p:grpSpPr bwMode="auto">
          <a:xfrm>
            <a:off x="4798958" y="2165617"/>
            <a:ext cx="2184467" cy="347902"/>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pPr lvl="0" defTabSz="685800">
                <a:defRPr/>
              </a:pPr>
              <a:r>
                <a:rPr kumimoji="0" lang="en-US" altLang="zh-CN" b="1" i="0" u="none" strike="noStrike" kern="1200" cap="none" spc="0" normalizeH="0" baseline="0" noProof="0" dirty="0">
                  <a:ln>
                    <a:noFill/>
                  </a:ln>
                  <a:solidFill>
                    <a:prstClr val="white"/>
                  </a:solidFill>
                  <a:effectLst/>
                  <a:uLnTx/>
                  <a:uFillTx/>
                  <a:latin typeface="+mj-lt"/>
                  <a:ea typeface="微软雅黑" pitchFamily="34" charset="-122"/>
                </a:rPr>
                <a:t>02</a:t>
              </a:r>
              <a:r>
                <a:rPr kumimoji="0" lang="tr-TR" altLang="zh-CN" b="1" i="0" u="none" strike="noStrike" kern="1200" cap="none" spc="0" normalizeH="0" baseline="0" noProof="0" dirty="0">
                  <a:ln>
                    <a:noFill/>
                  </a:ln>
                  <a:solidFill>
                    <a:prstClr val="white"/>
                  </a:solidFill>
                  <a:effectLst/>
                  <a:uLnTx/>
                  <a:uFillTx/>
                  <a:latin typeface="+mj-lt"/>
                  <a:ea typeface="微软雅黑" pitchFamily="34" charset="-122"/>
                </a:rPr>
                <a:t> </a:t>
              </a:r>
              <a:r>
                <a:rPr lang="tr-TR" altLang="zh-CN" b="1" dirty="0">
                  <a:solidFill>
                    <a:prstClr val="white"/>
                  </a:solidFill>
                  <a:latin typeface="+mj-lt"/>
                  <a:ea typeface="微软雅黑" pitchFamily="34" charset="-122"/>
                </a:rPr>
                <a:t>Services</a:t>
              </a:r>
              <a:endParaRPr kumimoji="0" lang="en-US" altLang="zh-CN" b="1" i="0" u="none" strike="noStrike" kern="1200" cap="none" spc="0" normalizeH="0" baseline="0" noProof="0" dirty="0">
                <a:ln>
                  <a:noFill/>
                </a:ln>
                <a:solidFill>
                  <a:prstClr val="white"/>
                </a:solidFill>
                <a:effectLst/>
                <a:uLnTx/>
                <a:uFillTx/>
                <a:latin typeface="+mj-lt"/>
                <a:ea typeface="微软雅黑" pitchFamily="34" charset="-122"/>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lvl="0" defTabSz="910314">
              <a:lnSpc>
                <a:spcPct val="150000"/>
              </a:lnSpc>
              <a:defRPr/>
            </a:pPr>
            <a:r>
              <a:rPr lang="en-US" altLang="zh-CN" sz="1129" dirty="0">
                <a:solidFill>
                  <a:srgbClr val="70AD47"/>
                </a:solidFill>
                <a:latin typeface="+mj-lt"/>
                <a:ea typeface="等线" panose="02010600030101010101" pitchFamily="2" charset="-122"/>
              </a:rPr>
              <a:t>I believe that people would be alive today if there were a death penalty. Nancy Reagan</a:t>
            </a:r>
            <a:endParaRPr kumimoji="0" lang="en-US" altLang="zh-CN" sz="1129" b="0" i="0" u="none" strike="noStrike" kern="1200" cap="none" spc="0" normalizeH="0" baseline="0" noProof="0" dirty="0">
              <a:ln>
                <a:noFill/>
              </a:ln>
              <a:solidFill>
                <a:srgbClr val="70AD47"/>
              </a:solidFill>
              <a:effectLst/>
              <a:uLnTx/>
              <a:uFillTx/>
              <a:latin typeface="+mj-lt"/>
              <a:ea typeface="等线" panose="02010600030101010101" pitchFamily="2" charset="-122"/>
            </a:endParaRPr>
          </a:p>
        </p:txBody>
      </p:sp>
      <p:grpSp>
        <p:nvGrpSpPr>
          <p:cNvPr id="119" name="组合 118"/>
          <p:cNvGrpSpPr>
            <a:grpSpLocks/>
          </p:cNvGrpSpPr>
          <p:nvPr/>
        </p:nvGrpSpPr>
        <p:grpSpPr bwMode="auto">
          <a:xfrm>
            <a:off x="4798958" y="3336240"/>
            <a:ext cx="2184467" cy="34939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pPr lvl="0" defTabSz="685800">
                <a:defRPr/>
              </a:pPr>
              <a:r>
                <a:rPr kumimoji="0" lang="en-US" altLang="zh-CN" b="1" i="0" u="none" strike="noStrike" kern="1200" cap="none" spc="0" normalizeH="0" baseline="0" noProof="0" dirty="0">
                  <a:ln>
                    <a:noFill/>
                  </a:ln>
                  <a:solidFill>
                    <a:prstClr val="white"/>
                  </a:solidFill>
                  <a:effectLst/>
                  <a:uLnTx/>
                  <a:uFillTx/>
                  <a:latin typeface="+mj-lt"/>
                  <a:ea typeface="微软雅黑" pitchFamily="34" charset="-122"/>
                </a:rPr>
                <a:t>03</a:t>
              </a:r>
              <a:r>
                <a:rPr kumimoji="0" lang="tr-TR" altLang="zh-CN" b="1" i="0" u="none" strike="noStrike" kern="1200" cap="none" spc="0" normalizeH="0" baseline="0" noProof="0" dirty="0">
                  <a:ln>
                    <a:noFill/>
                  </a:ln>
                  <a:solidFill>
                    <a:prstClr val="white"/>
                  </a:solidFill>
                  <a:effectLst/>
                  <a:uLnTx/>
                  <a:uFillTx/>
                  <a:latin typeface="+mj-lt"/>
                  <a:ea typeface="微软雅黑" pitchFamily="34" charset="-122"/>
                </a:rPr>
                <a:t> </a:t>
              </a:r>
              <a:r>
                <a:rPr lang="tr-TR" altLang="zh-CN" b="1" dirty="0" err="1">
                  <a:solidFill>
                    <a:prstClr val="white"/>
                  </a:solidFill>
                  <a:latin typeface="+mj-lt"/>
                  <a:ea typeface="微软雅黑" pitchFamily="34" charset="-122"/>
                </a:rPr>
                <a:t>Timeline</a:t>
              </a:r>
              <a:endParaRPr kumimoji="0" lang="en-US" altLang="zh-CN" b="1" i="0" u="none" strike="noStrike" kern="1200" cap="none" spc="0" normalizeH="0" baseline="0" noProof="0" dirty="0">
                <a:ln>
                  <a:noFill/>
                </a:ln>
                <a:solidFill>
                  <a:prstClr val="white"/>
                </a:solidFill>
                <a:effectLst/>
                <a:uLnTx/>
                <a:uFillTx/>
                <a:latin typeface="+mj-lt"/>
                <a:ea typeface="微软雅黑" pitchFamily="34" charset="-122"/>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lvl="0" defTabSz="910314">
              <a:lnSpc>
                <a:spcPct val="150000"/>
              </a:lnSpc>
              <a:defRPr/>
            </a:pPr>
            <a:r>
              <a:rPr lang="en-US" altLang="zh-CN" sz="1129" dirty="0">
                <a:solidFill>
                  <a:srgbClr val="70AD47"/>
                </a:solidFill>
                <a:latin typeface="+mj-lt"/>
                <a:ea typeface="等线" panose="02010600030101010101" pitchFamily="2" charset="-122"/>
              </a:rPr>
              <a:t>You are forced on exertion. You have always a profession, pursuits, business of</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503190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156097" y="1339909"/>
            <a:ext cx="2620464" cy="2589108"/>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mj-lt"/>
                <a:ea typeface="+mn-ea"/>
                <a:cs typeface="+mn-cs"/>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764489" y="959158"/>
            <a:ext cx="1699195" cy="1678291"/>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mj-lt"/>
                <a:ea typeface="+mn-ea"/>
                <a:cs typeface="+mn-cs"/>
              </a:endParaRPr>
            </a:p>
          </p:txBody>
        </p:sp>
        <p:pic>
          <p:nvPicPr>
            <p:cNvPr id="51" name="Picture 2" descr="C:\Documents and Settings\Administrator\桌面\图片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018728" y="3460170"/>
            <a:ext cx="1227363" cy="1210938"/>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mj-lt"/>
                  <a:ea typeface="+mn-ea"/>
                  <a:cs typeface="+mn-cs"/>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C000"/>
                  </a:solidFill>
                  <a:effectLst/>
                  <a:uLnTx/>
                  <a:uFillTx/>
                  <a:latin typeface="+mj-lt"/>
                  <a:ea typeface="等线" panose="02010600030101010101" pitchFamily="2" charset="-122"/>
                  <a:cs typeface="+mn-cs"/>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mj-lt"/>
                <a:ea typeface="微软雅黑" panose="020B0503020204020204" pitchFamily="34" charset="-122"/>
                <a:cs typeface="+mn-cs"/>
              </a:endParaRPr>
            </a:p>
          </p:txBody>
        </p:sp>
      </p:grpSp>
      <p:grpSp>
        <p:nvGrpSpPr>
          <p:cNvPr id="57" name="组合 56"/>
          <p:cNvGrpSpPr>
            <a:grpSpLocks noChangeAspect="1"/>
          </p:cNvGrpSpPr>
          <p:nvPr/>
        </p:nvGrpSpPr>
        <p:grpSpPr bwMode="auto">
          <a:xfrm>
            <a:off x="5284229" y="3351172"/>
            <a:ext cx="3080351" cy="763558"/>
            <a:chOff x="5192066" y="1951081"/>
            <a:chExt cx="3051631" cy="756048"/>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grpSp>
        <p:grpSp>
          <p:nvGrpSpPr>
            <p:cNvPr id="15405" name="组合 58"/>
            <p:cNvGrpSpPr>
              <a:grpSpLocks/>
            </p:cNvGrpSpPr>
            <p:nvPr/>
          </p:nvGrpSpPr>
          <p:grpSpPr bwMode="auto">
            <a:xfrm>
              <a:off x="6386716" y="1990699"/>
              <a:ext cx="1230110" cy="716430"/>
              <a:chOff x="606331" y="1409613"/>
              <a:chExt cx="1230110" cy="716430"/>
            </a:xfrm>
          </p:grpSpPr>
          <p:sp>
            <p:nvSpPr>
              <p:cNvPr id="15408" name="TextBox 61"/>
              <p:cNvSpPr txBox="1">
                <a:spLocks noChangeArrowheads="1"/>
              </p:cNvSpPr>
              <p:nvPr/>
            </p:nvSpPr>
            <p:spPr bwMode="auto">
              <a:xfrm>
                <a:off x="606331" y="1409613"/>
                <a:ext cx="1230110" cy="320749"/>
              </a:xfrm>
              <a:prstGeom prst="rect">
                <a:avLst/>
              </a:prstGeom>
              <a:noFill/>
              <a:ln w="9525">
                <a:noFill/>
                <a:miter lim="800000"/>
                <a:headEnd/>
                <a:tailEnd/>
              </a:ln>
            </p:spPr>
            <p:txBody>
              <a:bodyPr wrap="none">
                <a:spAutoFit/>
              </a:bodyPr>
              <a:lstStyle/>
              <a:p>
                <a:pPr lvl="0" defTabSz="685800">
                  <a:defRPr/>
                </a:pPr>
                <a:r>
                  <a:rPr lang="tr-TR" altLang="zh-CN" sz="1505" b="1" dirty="0" err="1">
                    <a:solidFill>
                      <a:prstClr val="white"/>
                    </a:solidFill>
                    <a:latin typeface="+mj-lt"/>
                    <a:ea typeface="微软雅黑" pitchFamily="34" charset="-122"/>
                  </a:rPr>
                  <a:t>What</a:t>
                </a:r>
                <a:r>
                  <a:rPr lang="tr-TR" altLang="zh-CN" sz="1505" b="1" dirty="0">
                    <a:solidFill>
                      <a:prstClr val="white"/>
                    </a:solidFill>
                    <a:latin typeface="+mj-lt"/>
                    <a:ea typeface="微软雅黑" pitchFamily="34" charset="-122"/>
                  </a:rPr>
                  <a:t> </a:t>
                </a:r>
                <a:r>
                  <a:rPr lang="tr-TR" altLang="zh-CN" sz="1505" b="1" dirty="0" err="1">
                    <a:solidFill>
                      <a:prstClr val="white"/>
                    </a:solidFill>
                    <a:latin typeface="+mj-lt"/>
                    <a:ea typeface="微软雅黑" pitchFamily="34" charset="-122"/>
                  </a:rPr>
                  <a:t>we</a:t>
                </a:r>
                <a:r>
                  <a:rPr lang="tr-TR" altLang="zh-CN" sz="1505" b="1" dirty="0">
                    <a:solidFill>
                      <a:prstClr val="white"/>
                    </a:solidFill>
                    <a:latin typeface="+mj-lt"/>
                    <a:ea typeface="微软雅黑" pitchFamily="34" charset="-122"/>
                  </a:rPr>
                  <a:t> do?</a:t>
                </a:r>
                <a:endParaRPr kumimoji="0" lang="zh-CN" altLang="en-US" sz="1505" b="1" i="0" u="none" strike="noStrike" kern="1200" cap="none" spc="0" normalizeH="0" baseline="0" noProof="0" dirty="0">
                  <a:ln>
                    <a:noFill/>
                  </a:ln>
                  <a:solidFill>
                    <a:prstClr val="white"/>
                  </a:solidFill>
                  <a:effectLst/>
                  <a:uLnTx/>
                  <a:uFillTx/>
                  <a:latin typeface="+mj-lt"/>
                  <a:ea typeface="微软雅黑" pitchFamily="34" charset="-122"/>
                </a:endParaRPr>
              </a:p>
            </p:txBody>
          </p:sp>
          <p:sp>
            <p:nvSpPr>
              <p:cNvPr id="15409" name="TextBox 62"/>
              <p:cNvSpPr txBox="1">
                <a:spLocks noChangeArrowheads="1"/>
              </p:cNvSpPr>
              <p:nvPr/>
            </p:nvSpPr>
            <p:spPr bwMode="auto">
              <a:xfrm>
                <a:off x="606331" y="1668918"/>
                <a:ext cx="1213721" cy="457125"/>
              </a:xfrm>
              <a:prstGeom prst="rect">
                <a:avLst/>
              </a:prstGeom>
              <a:noFill/>
              <a:ln w="9525">
                <a:noFill/>
                <a:miter lim="800000"/>
                <a:headEnd/>
                <a:tailEnd/>
              </a:ln>
            </p:spPr>
            <p:txBody>
              <a:bodyPr wrap="none">
                <a:spAutoFit/>
              </a:bodyPr>
              <a:lstStyle/>
              <a:p>
                <a:pPr lvl="0" defTabSz="685800">
                  <a:defRPr/>
                </a:pPr>
                <a:r>
                  <a:rPr lang="en-US" altLang="zh-CN" sz="1200" dirty="0">
                    <a:solidFill>
                      <a:prstClr val="white"/>
                    </a:solidFill>
                    <a:latin typeface="+mj-lt"/>
                    <a:ea typeface="微软雅黑" pitchFamily="34" charset="-122"/>
                  </a:rPr>
                  <a:t>The time is now, </a:t>
                </a:r>
                <a:endParaRPr lang="tr-TR" altLang="zh-CN" sz="1200" dirty="0">
                  <a:solidFill>
                    <a:prstClr val="white"/>
                  </a:solidFill>
                  <a:latin typeface="+mj-lt"/>
                  <a:ea typeface="微软雅黑" pitchFamily="34" charset="-122"/>
                </a:endParaRPr>
              </a:p>
              <a:p>
                <a:pPr lvl="0" defTabSz="685800">
                  <a:defRPr/>
                </a:pPr>
                <a:r>
                  <a:rPr lang="en-US" altLang="zh-CN" sz="1200" dirty="0">
                    <a:solidFill>
                      <a:prstClr val="white"/>
                    </a:solidFill>
                    <a:latin typeface="+mj-lt"/>
                    <a:ea typeface="微软雅黑" pitchFamily="34" charset="-122"/>
                  </a:rPr>
                  <a:t>the place is here.</a:t>
                </a:r>
                <a:endParaRPr lang="zh-CN" altLang="en-US" sz="1200" dirty="0">
                  <a:solidFill>
                    <a:prstClr val="white"/>
                  </a:solidFill>
                  <a:latin typeface="+mj-lt"/>
                  <a:ea typeface="微软雅黑" pitchFamily="34" charset="-122"/>
                </a:endParaRP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grpSp>
      <p:grpSp>
        <p:nvGrpSpPr>
          <p:cNvPr id="68" name="组合 67"/>
          <p:cNvGrpSpPr>
            <a:grpSpLocks noChangeAspect="1"/>
          </p:cNvGrpSpPr>
          <p:nvPr/>
        </p:nvGrpSpPr>
        <p:grpSpPr bwMode="auto">
          <a:xfrm>
            <a:off x="5284229" y="1251814"/>
            <a:ext cx="3080351" cy="763558"/>
            <a:chOff x="5192066" y="2914588"/>
            <a:chExt cx="3051631" cy="756048"/>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grpSp>
        <p:grpSp>
          <p:nvGrpSpPr>
            <p:cNvPr id="15387" name="组合 69"/>
            <p:cNvGrpSpPr>
              <a:grpSpLocks/>
            </p:cNvGrpSpPr>
            <p:nvPr/>
          </p:nvGrpSpPr>
          <p:grpSpPr bwMode="auto">
            <a:xfrm>
              <a:off x="6386716" y="2954206"/>
              <a:ext cx="1213721" cy="716430"/>
              <a:chOff x="606331" y="1409613"/>
              <a:chExt cx="1213721" cy="716430"/>
            </a:xfrm>
          </p:grpSpPr>
          <p:sp>
            <p:nvSpPr>
              <p:cNvPr id="15390" name="TextBox 74"/>
              <p:cNvSpPr txBox="1">
                <a:spLocks noChangeArrowheads="1"/>
              </p:cNvSpPr>
              <p:nvPr/>
            </p:nvSpPr>
            <p:spPr bwMode="auto">
              <a:xfrm>
                <a:off x="606331" y="1409613"/>
                <a:ext cx="683818" cy="320749"/>
              </a:xfrm>
              <a:prstGeom prst="rect">
                <a:avLst/>
              </a:prstGeom>
              <a:noFill/>
              <a:ln w="9525">
                <a:noFill/>
                <a:miter lim="800000"/>
                <a:headEnd/>
                <a:tailEnd/>
              </a:ln>
            </p:spPr>
            <p:txBody>
              <a:bodyPr wrap="none">
                <a:spAutoFit/>
              </a:bodyPr>
              <a:lstStyle/>
              <a:p>
                <a:pPr lvl="0" defTabSz="685800">
                  <a:defRPr/>
                </a:pPr>
                <a:r>
                  <a:rPr lang="tr-TR" altLang="zh-CN" sz="1505" b="1" dirty="0" err="1">
                    <a:solidFill>
                      <a:prstClr val="white"/>
                    </a:solidFill>
                    <a:latin typeface="+mj-lt"/>
                    <a:ea typeface="微软雅黑" pitchFamily="34" charset="-122"/>
                  </a:rPr>
                  <a:t>Future</a:t>
                </a:r>
                <a:endParaRPr kumimoji="0" lang="zh-CN" altLang="en-US" sz="1505" b="1" i="0" u="none" strike="noStrike" kern="1200" cap="none" spc="0" normalizeH="0" baseline="0" noProof="0" dirty="0">
                  <a:ln>
                    <a:noFill/>
                  </a:ln>
                  <a:solidFill>
                    <a:prstClr val="white"/>
                  </a:solidFill>
                  <a:effectLst/>
                  <a:uLnTx/>
                  <a:uFillTx/>
                  <a:latin typeface="+mj-lt"/>
                  <a:ea typeface="微软雅黑" pitchFamily="34" charset="-122"/>
                </a:endParaRPr>
              </a:p>
            </p:txBody>
          </p:sp>
          <p:sp>
            <p:nvSpPr>
              <p:cNvPr id="15391" name="TextBox 75"/>
              <p:cNvSpPr txBox="1">
                <a:spLocks noChangeArrowheads="1"/>
              </p:cNvSpPr>
              <p:nvPr/>
            </p:nvSpPr>
            <p:spPr bwMode="auto">
              <a:xfrm>
                <a:off x="606331" y="1668918"/>
                <a:ext cx="1213721" cy="457125"/>
              </a:xfrm>
              <a:prstGeom prst="rect">
                <a:avLst/>
              </a:prstGeom>
              <a:noFill/>
              <a:ln w="9525">
                <a:noFill/>
                <a:miter lim="800000"/>
                <a:headEnd/>
                <a:tailEnd/>
              </a:ln>
            </p:spPr>
            <p:txBody>
              <a:bodyPr wrap="none">
                <a:spAutoFit/>
              </a:bodyPr>
              <a:lstStyle/>
              <a:p>
                <a:pPr lvl="0" defTabSz="685800">
                  <a:defRPr/>
                </a:pPr>
                <a:r>
                  <a:rPr lang="en-US" altLang="zh-CN" sz="1200" dirty="0">
                    <a:solidFill>
                      <a:prstClr val="white"/>
                    </a:solidFill>
                    <a:latin typeface="+mj-lt"/>
                    <a:ea typeface="微软雅黑" pitchFamily="34" charset="-122"/>
                  </a:rPr>
                  <a:t>The time is now, </a:t>
                </a:r>
                <a:endParaRPr lang="tr-TR" altLang="zh-CN" sz="1200" dirty="0">
                  <a:solidFill>
                    <a:prstClr val="white"/>
                  </a:solidFill>
                  <a:latin typeface="+mj-lt"/>
                  <a:ea typeface="微软雅黑" pitchFamily="34" charset="-122"/>
                </a:endParaRPr>
              </a:p>
              <a:p>
                <a:pPr lvl="0" defTabSz="685800">
                  <a:defRPr/>
                </a:pPr>
                <a:r>
                  <a:rPr lang="en-US" altLang="zh-CN" sz="1200" dirty="0">
                    <a:solidFill>
                      <a:prstClr val="white"/>
                    </a:solidFill>
                    <a:latin typeface="+mj-lt"/>
                    <a:ea typeface="微软雅黑" pitchFamily="34" charset="-122"/>
                  </a:rPr>
                  <a:t>the place is here.</a:t>
                </a:r>
                <a:endParaRPr kumimoji="0" lang="zh-CN" altLang="en-US" sz="1200" b="0" i="0" u="none" strike="noStrike" kern="1200" cap="none" spc="0" normalizeH="0" baseline="0" noProof="0" dirty="0">
                  <a:ln>
                    <a:noFill/>
                  </a:ln>
                  <a:solidFill>
                    <a:prstClr val="white"/>
                  </a:solidFill>
                  <a:effectLst/>
                  <a:uLnTx/>
                  <a:uFillTx/>
                  <a:latin typeface="+mj-lt"/>
                  <a:ea typeface="微软雅黑" pitchFamily="34" charset="-122"/>
                </a:endParaRP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grpSp>
      </p:grpSp>
      <p:grpSp>
        <p:nvGrpSpPr>
          <p:cNvPr id="81" name="组合 80"/>
          <p:cNvGrpSpPr>
            <a:grpSpLocks noChangeAspect="1"/>
          </p:cNvGrpSpPr>
          <p:nvPr/>
        </p:nvGrpSpPr>
        <p:grpSpPr bwMode="auto">
          <a:xfrm>
            <a:off x="5284229" y="2311944"/>
            <a:ext cx="3080351" cy="762941"/>
            <a:chOff x="5192066" y="3878095"/>
            <a:chExt cx="3051631" cy="756982"/>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grpSp>
        <p:grpSp>
          <p:nvGrpSpPr>
            <p:cNvPr id="15369" name="组合 82"/>
            <p:cNvGrpSpPr>
              <a:grpSpLocks/>
            </p:cNvGrpSpPr>
            <p:nvPr/>
          </p:nvGrpSpPr>
          <p:grpSpPr bwMode="auto">
            <a:xfrm>
              <a:off x="6386716" y="3917713"/>
              <a:ext cx="1364458" cy="717364"/>
              <a:chOff x="606331" y="1409613"/>
              <a:chExt cx="1364458" cy="717364"/>
            </a:xfrm>
          </p:grpSpPr>
          <p:sp>
            <p:nvSpPr>
              <p:cNvPr id="15372" name="TextBox 85"/>
              <p:cNvSpPr txBox="1">
                <a:spLocks noChangeArrowheads="1"/>
              </p:cNvSpPr>
              <p:nvPr/>
            </p:nvSpPr>
            <p:spPr bwMode="auto">
              <a:xfrm>
                <a:off x="606331" y="1409613"/>
                <a:ext cx="724472" cy="321405"/>
              </a:xfrm>
              <a:prstGeom prst="rect">
                <a:avLst/>
              </a:prstGeom>
              <a:noFill/>
              <a:ln w="9525">
                <a:noFill/>
                <a:miter lim="800000"/>
                <a:headEnd/>
                <a:tailEnd/>
              </a:ln>
            </p:spPr>
            <p:txBody>
              <a:bodyPr wrap="none">
                <a:spAutoFit/>
              </a:bodyPr>
              <a:lstStyle/>
              <a:p>
                <a:pPr lvl="0" defTabSz="685800">
                  <a:defRPr/>
                </a:pPr>
                <a:r>
                  <a:rPr lang="tr-TR" altLang="zh-CN" sz="1505" b="1" dirty="0" err="1">
                    <a:solidFill>
                      <a:prstClr val="white"/>
                    </a:solidFill>
                    <a:latin typeface="+mj-lt"/>
                    <a:ea typeface="微软雅黑" pitchFamily="34" charset="-122"/>
                  </a:rPr>
                  <a:t>Pricing</a:t>
                </a:r>
                <a:endParaRPr kumimoji="0" lang="zh-CN" altLang="en-US" sz="1505" b="1" i="0" u="none" strike="noStrike" kern="1200" cap="none" spc="0" normalizeH="0" baseline="0" noProof="0" dirty="0">
                  <a:ln>
                    <a:noFill/>
                  </a:ln>
                  <a:solidFill>
                    <a:prstClr val="white"/>
                  </a:solidFill>
                  <a:effectLst/>
                  <a:uLnTx/>
                  <a:uFillTx/>
                  <a:latin typeface="+mj-lt"/>
                  <a:ea typeface="微软雅黑" pitchFamily="34" charset="-122"/>
                </a:endParaRPr>
              </a:p>
            </p:txBody>
          </p:sp>
          <p:sp>
            <p:nvSpPr>
              <p:cNvPr id="15373" name="TextBox 86"/>
              <p:cNvSpPr txBox="1">
                <a:spLocks noChangeArrowheads="1"/>
              </p:cNvSpPr>
              <p:nvPr/>
            </p:nvSpPr>
            <p:spPr bwMode="auto">
              <a:xfrm>
                <a:off x="606331" y="1668918"/>
                <a:ext cx="1364458" cy="458059"/>
              </a:xfrm>
              <a:prstGeom prst="rect">
                <a:avLst/>
              </a:prstGeom>
              <a:noFill/>
              <a:ln w="9525">
                <a:noFill/>
                <a:miter lim="800000"/>
                <a:headEnd/>
                <a:tailEnd/>
              </a:ln>
            </p:spPr>
            <p:txBody>
              <a:bodyPr wrap="none">
                <a:spAutoFit/>
              </a:bodyPr>
              <a:lstStyle/>
              <a:p>
                <a:pPr lvl="0" defTabSz="685800">
                  <a:defRPr/>
                </a:pPr>
                <a:r>
                  <a:rPr lang="en-US" altLang="zh-CN" sz="1200" dirty="0">
                    <a:solidFill>
                      <a:prstClr val="white"/>
                    </a:solidFill>
                    <a:latin typeface="+mj-lt"/>
                    <a:ea typeface="微软雅黑" pitchFamily="34" charset="-122"/>
                  </a:rPr>
                  <a:t>Genius hath electric</a:t>
                </a:r>
                <a:endParaRPr lang="tr-TR" altLang="zh-CN" sz="1200" dirty="0">
                  <a:solidFill>
                    <a:prstClr val="white"/>
                  </a:solidFill>
                  <a:latin typeface="+mj-lt"/>
                  <a:ea typeface="微软雅黑" pitchFamily="34" charset="-122"/>
                </a:endParaRPr>
              </a:p>
              <a:p>
                <a:pPr lvl="0" defTabSz="685800">
                  <a:defRPr/>
                </a:pPr>
                <a:r>
                  <a:rPr lang="en-US" altLang="zh-CN" sz="1200" dirty="0">
                    <a:solidFill>
                      <a:prstClr val="white"/>
                    </a:solidFill>
                    <a:latin typeface="+mj-lt"/>
                    <a:ea typeface="微软雅黑" pitchFamily="34" charset="-122"/>
                  </a:rPr>
                  <a:t> power which</a:t>
                </a:r>
                <a:endParaRPr kumimoji="0" lang="zh-CN" altLang="en-US" sz="1200" b="0" i="0" u="none" strike="noStrike" kern="1200" cap="none" spc="0" normalizeH="0" baseline="0" noProof="0" dirty="0">
                  <a:ln>
                    <a:noFill/>
                  </a:ln>
                  <a:solidFill>
                    <a:prstClr val="white"/>
                  </a:solidFill>
                  <a:effectLst/>
                  <a:uLnTx/>
                  <a:uFillTx/>
                  <a:latin typeface="+mj-lt"/>
                  <a:ea typeface="微软雅黑" pitchFamily="34" charset="-122"/>
                </a:endParaRP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42526602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42" y="880022"/>
            <a:ext cx="5116996" cy="4382371"/>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99" b="1" i="0" u="none" strike="noStrike" kern="0" cap="none" spc="0" normalizeH="0" baseline="0" noProof="0">
              <a:ln>
                <a:noFill/>
              </a:ln>
              <a:solidFill>
                <a:srgbClr val="000000"/>
              </a:solidFill>
              <a:effectLst/>
              <a:uLnTx/>
              <a:uFillTx/>
              <a:latin typeface="+mj-lt"/>
              <a:ea typeface="微软雅黑" panose="020B0503020204020204" pitchFamily="34" charset="-122"/>
              <a:cs typeface="+mn-cs"/>
            </a:endParaRPr>
          </a:p>
        </p:txBody>
      </p:sp>
      <p:sp>
        <p:nvSpPr>
          <p:cNvPr id="30" name="圆角矩形 29"/>
          <p:cNvSpPr/>
          <p:nvPr/>
        </p:nvSpPr>
        <p:spPr>
          <a:xfrm>
            <a:off x="1691731" y="3567677"/>
            <a:ext cx="1996330" cy="368806"/>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2010</a:t>
            </a:r>
            <a:endParaRPr kumimoji="0" lang="zh-CN" altLang="en-US"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endParaRPr>
          </a:p>
        </p:txBody>
      </p:sp>
      <p:sp>
        <p:nvSpPr>
          <p:cNvPr id="31" name="圆角矩形 30"/>
          <p:cNvSpPr/>
          <p:nvPr/>
        </p:nvSpPr>
        <p:spPr>
          <a:xfrm>
            <a:off x="2529382" y="2770338"/>
            <a:ext cx="1996331" cy="370299"/>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2011</a:t>
            </a:r>
            <a:endParaRPr kumimoji="0" lang="zh-CN" altLang="en-US"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endParaRPr>
          </a:p>
        </p:txBody>
      </p:sp>
      <p:sp>
        <p:nvSpPr>
          <p:cNvPr id="32" name="圆角矩形 31"/>
          <p:cNvSpPr/>
          <p:nvPr/>
        </p:nvSpPr>
        <p:spPr>
          <a:xfrm>
            <a:off x="3152023" y="2002864"/>
            <a:ext cx="1996330" cy="37029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2012</a:t>
            </a:r>
            <a:endParaRPr kumimoji="0" lang="zh-CN" altLang="en-US"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endParaRPr>
          </a:p>
        </p:txBody>
      </p:sp>
      <p:sp>
        <p:nvSpPr>
          <p:cNvPr id="33" name="圆角矩形 32"/>
          <p:cNvSpPr/>
          <p:nvPr/>
        </p:nvSpPr>
        <p:spPr>
          <a:xfrm>
            <a:off x="3852306" y="1277197"/>
            <a:ext cx="1996331" cy="370299"/>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2013</a:t>
            </a:r>
            <a:r>
              <a:rPr kumimoji="0" lang="zh-CN" altLang="en-US" sz="1599" b="0"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年</a:t>
            </a:r>
            <a:r>
              <a:rPr kumimoji="0" lang="en-US" altLang="zh-CN" sz="1599" b="0"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12</a:t>
            </a:r>
            <a:r>
              <a:rPr kumimoji="0" lang="zh-CN" altLang="en-US" sz="1599" b="0"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月</a:t>
            </a:r>
          </a:p>
        </p:txBody>
      </p:sp>
      <p:sp>
        <p:nvSpPr>
          <p:cNvPr id="34" name="圆角矩形 33"/>
          <p:cNvSpPr/>
          <p:nvPr/>
        </p:nvSpPr>
        <p:spPr>
          <a:xfrm>
            <a:off x="898871" y="4296329"/>
            <a:ext cx="1996331" cy="370299"/>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rPr>
              <a:t>2009</a:t>
            </a:r>
            <a:endParaRPr kumimoji="0" lang="zh-CN" altLang="en-US" sz="1599" b="1" i="0" u="none" strike="noStrike" kern="1200" cap="none" spc="0" normalizeH="0" baseline="0" noProof="0" dirty="0">
              <a:ln>
                <a:noFill/>
              </a:ln>
              <a:solidFill>
                <a:prstClr val="white"/>
              </a:solidFill>
              <a:effectLst/>
              <a:uLnTx/>
              <a:uFillTx/>
              <a:latin typeface="+mj-lt"/>
              <a:ea typeface="等线" panose="02010600030101010101" pitchFamily="2" charset="-122"/>
              <a:cs typeface="+mn-cs"/>
            </a:endParaRPr>
          </a:p>
        </p:txBody>
      </p:sp>
      <p:sp>
        <p:nvSpPr>
          <p:cNvPr id="35" name="矩形 34"/>
          <p:cNvSpPr/>
          <p:nvPr/>
        </p:nvSpPr>
        <p:spPr>
          <a:xfrm>
            <a:off x="3852306" y="4272439"/>
            <a:ext cx="1979906" cy="513841"/>
          </a:xfrm>
          <a:prstGeom prst="rect">
            <a:avLst/>
          </a:prstGeom>
          <a:ln>
            <a:solidFill>
              <a:schemeClr val="accent4"/>
            </a:solidFill>
            <a:prstDash val="dash"/>
          </a:ln>
        </p:spPr>
        <p:txBody>
          <a:bodyPr lIns="78848" tIns="39425" rIns="78848" bIns="39425">
            <a:spAutoFit/>
          </a:bodyPr>
          <a:lstStyle/>
          <a:p>
            <a:pPr lvl="0" algn="ctr" defTabSz="910314">
              <a:defRPr/>
            </a:pPr>
            <a:r>
              <a:rPr lang="en-US" altLang="zh-CN" sz="1411" dirty="0">
                <a:solidFill>
                  <a:srgbClr val="4472C4">
                    <a:lumMod val="50000"/>
                  </a:srgbClr>
                </a:solidFill>
                <a:latin typeface="+mj-lt"/>
                <a:ea typeface="微软雅黑" panose="020B0503020204020204" pitchFamily="34" charset="-122"/>
              </a:rPr>
              <a:t>I feel very strongly that change</a:t>
            </a:r>
            <a:endParaRPr kumimoji="0" lang="zh-CN" altLang="en-US" sz="1411" b="0" i="0" u="none" strike="noStrike" kern="1200" cap="none" spc="0" normalizeH="0" baseline="0" noProof="0" dirty="0">
              <a:ln>
                <a:noFill/>
              </a:ln>
              <a:solidFill>
                <a:srgbClr val="4472C4">
                  <a:lumMod val="50000"/>
                </a:srgbClr>
              </a:solidFill>
              <a:effectLst/>
              <a:uLnTx/>
              <a:uFillTx/>
              <a:latin typeface="+mj-lt"/>
              <a:ea typeface="微软雅黑" panose="020B0503020204020204" pitchFamily="34" charset="-122"/>
            </a:endParaRPr>
          </a:p>
        </p:txBody>
      </p:sp>
      <p:sp>
        <p:nvSpPr>
          <p:cNvPr id="36" name="矩形 35"/>
          <p:cNvSpPr/>
          <p:nvPr/>
        </p:nvSpPr>
        <p:spPr>
          <a:xfrm>
            <a:off x="4379386" y="3490033"/>
            <a:ext cx="1979906" cy="513841"/>
          </a:xfrm>
          <a:prstGeom prst="rect">
            <a:avLst/>
          </a:prstGeom>
          <a:ln>
            <a:solidFill>
              <a:schemeClr val="accent3"/>
            </a:solidFill>
            <a:prstDash val="dash"/>
          </a:ln>
        </p:spPr>
        <p:txBody>
          <a:bodyPr lIns="78848" tIns="39425" rIns="78848" bIns="39425">
            <a:spAutoFit/>
          </a:bodyPr>
          <a:lstStyle/>
          <a:p>
            <a:pPr lvl="0" algn="ctr" defTabSz="910314">
              <a:defRPr/>
            </a:pPr>
            <a:r>
              <a:rPr lang="en-US" altLang="zh-CN" sz="1411" dirty="0">
                <a:solidFill>
                  <a:srgbClr val="4472C4">
                    <a:lumMod val="50000"/>
                  </a:srgbClr>
                </a:solidFill>
                <a:latin typeface="+mj-lt"/>
                <a:ea typeface="微软雅黑" panose="020B0503020204020204" pitchFamily="34" charset="-122"/>
              </a:rPr>
              <a:t>Genius hath electric power which earth</a:t>
            </a:r>
            <a:endParaRPr lang="zh-CN" altLang="en-US" sz="1411" dirty="0">
              <a:solidFill>
                <a:srgbClr val="4472C4">
                  <a:lumMod val="50000"/>
                </a:srgbClr>
              </a:solidFill>
              <a:latin typeface="+mj-lt"/>
              <a:ea typeface="微软雅黑" panose="020B0503020204020204" pitchFamily="34" charset="-122"/>
            </a:endParaRPr>
          </a:p>
        </p:txBody>
      </p:sp>
      <p:sp>
        <p:nvSpPr>
          <p:cNvPr id="37" name="矩形 36"/>
          <p:cNvSpPr/>
          <p:nvPr/>
        </p:nvSpPr>
        <p:spPr>
          <a:xfrm>
            <a:off x="4891533" y="2707626"/>
            <a:ext cx="1979906" cy="513841"/>
          </a:xfrm>
          <a:prstGeom prst="rect">
            <a:avLst/>
          </a:prstGeom>
          <a:ln>
            <a:solidFill>
              <a:schemeClr val="accent2"/>
            </a:solidFill>
            <a:prstDash val="dash"/>
          </a:ln>
        </p:spPr>
        <p:txBody>
          <a:bodyPr lIns="78848" tIns="39425" rIns="78848" bIns="39425">
            <a:spAutoFit/>
          </a:bodyPr>
          <a:lstStyle/>
          <a:p>
            <a:pPr lvl="0" algn="ctr" defTabSz="910314">
              <a:defRPr/>
            </a:pPr>
            <a:r>
              <a:rPr lang="en-US" altLang="zh-CN" sz="1411" dirty="0">
                <a:solidFill>
                  <a:srgbClr val="4472C4">
                    <a:lumMod val="50000"/>
                  </a:srgbClr>
                </a:solidFill>
                <a:latin typeface="+mj-lt"/>
                <a:ea typeface="微软雅黑" panose="020B0503020204020204" pitchFamily="34" charset="-122"/>
              </a:rPr>
              <a:t>A large income is the best recipe</a:t>
            </a:r>
            <a:endParaRPr kumimoji="0" lang="zh-CN" altLang="en-US" sz="1411" b="0" i="0" u="none" strike="noStrike" kern="1200" cap="none" spc="0" normalizeH="0" baseline="0" noProof="0" dirty="0">
              <a:ln>
                <a:noFill/>
              </a:ln>
              <a:solidFill>
                <a:srgbClr val="4472C4">
                  <a:lumMod val="50000"/>
                </a:srgbClr>
              </a:solidFill>
              <a:effectLst/>
              <a:uLnTx/>
              <a:uFillTx/>
              <a:latin typeface="+mj-lt"/>
              <a:ea typeface="微软雅黑" panose="020B0503020204020204" pitchFamily="34" charset="-122"/>
            </a:endParaRPr>
          </a:p>
        </p:txBody>
      </p:sp>
      <p:sp>
        <p:nvSpPr>
          <p:cNvPr id="38" name="矩形 37"/>
          <p:cNvSpPr/>
          <p:nvPr/>
        </p:nvSpPr>
        <p:spPr>
          <a:xfrm>
            <a:off x="5369338" y="1925220"/>
            <a:ext cx="1981400" cy="513841"/>
          </a:xfrm>
          <a:prstGeom prst="rect">
            <a:avLst/>
          </a:prstGeom>
          <a:ln>
            <a:solidFill>
              <a:schemeClr val="accent1"/>
            </a:solidFill>
            <a:prstDash val="dash"/>
          </a:ln>
        </p:spPr>
        <p:txBody>
          <a:bodyPr lIns="78848" tIns="39425" rIns="78848" bIns="39425">
            <a:spAutoFit/>
          </a:bodyPr>
          <a:lstStyle/>
          <a:p>
            <a:pPr lvl="0" algn="ctr" defTabSz="910314">
              <a:defRPr/>
            </a:pPr>
            <a:r>
              <a:rPr lang="en-US" altLang="zh-CN" sz="1411" dirty="0">
                <a:solidFill>
                  <a:srgbClr val="4472C4">
                    <a:lumMod val="50000"/>
                  </a:srgbClr>
                </a:solidFill>
                <a:latin typeface="+mj-lt"/>
                <a:ea typeface="微软雅黑" panose="020B0503020204020204" pitchFamily="34" charset="-122"/>
              </a:rPr>
              <a:t>I feel very strongly that change</a:t>
            </a:r>
            <a:endParaRPr kumimoji="0" lang="zh-CN" altLang="en-US" sz="1411" b="0" i="0" u="none" strike="noStrike" kern="1200" cap="none" spc="0" normalizeH="0" baseline="0" noProof="0" dirty="0">
              <a:ln>
                <a:noFill/>
              </a:ln>
              <a:solidFill>
                <a:srgbClr val="4472C4">
                  <a:lumMod val="50000"/>
                </a:srgbClr>
              </a:solidFill>
              <a:effectLst/>
              <a:uLnTx/>
              <a:uFillTx/>
              <a:latin typeface="+mj-lt"/>
              <a:ea typeface="微软雅黑" panose="020B0503020204020204" pitchFamily="34" charset="-122"/>
            </a:endParaRPr>
          </a:p>
        </p:txBody>
      </p:sp>
      <p:sp>
        <p:nvSpPr>
          <p:cNvPr id="39" name="矩形 38"/>
          <p:cNvSpPr/>
          <p:nvPr/>
        </p:nvSpPr>
        <p:spPr>
          <a:xfrm>
            <a:off x="6120389" y="1214485"/>
            <a:ext cx="1979906" cy="513841"/>
          </a:xfrm>
          <a:prstGeom prst="rect">
            <a:avLst/>
          </a:prstGeom>
          <a:ln>
            <a:solidFill>
              <a:schemeClr val="bg2"/>
            </a:solidFill>
            <a:prstDash val="dash"/>
          </a:ln>
        </p:spPr>
        <p:txBody>
          <a:bodyPr lIns="78848" tIns="39425" rIns="78848" bIns="39425">
            <a:spAutoFit/>
          </a:bodyPr>
          <a:lstStyle/>
          <a:p>
            <a:pPr lvl="0" algn="ctr" defTabSz="910314">
              <a:defRPr/>
            </a:pPr>
            <a:r>
              <a:rPr lang="en-US" altLang="zh-CN" sz="1411" dirty="0">
                <a:solidFill>
                  <a:srgbClr val="4472C4">
                    <a:lumMod val="50000"/>
                  </a:srgbClr>
                </a:solidFill>
                <a:latin typeface="+mj-lt"/>
                <a:ea typeface="微软雅黑" panose="020B0503020204020204" pitchFamily="34" charset="-122"/>
              </a:rPr>
              <a:t>Genius hath electric power which earth</a:t>
            </a:r>
            <a:endParaRPr kumimoji="0" lang="zh-CN" altLang="en-US" sz="1411" b="0" i="0" u="none" strike="noStrike" kern="1200" cap="none" spc="0" normalizeH="0" baseline="0" noProof="0" dirty="0">
              <a:ln>
                <a:noFill/>
              </a:ln>
              <a:solidFill>
                <a:srgbClr val="4472C4">
                  <a:lumMod val="50000"/>
                </a:srgbClr>
              </a:solidFill>
              <a:effectLst/>
              <a:uLnTx/>
              <a:uFillTx/>
              <a:latin typeface="+mj-lt"/>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9519015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lvl="0" defTabSz="910314">
              <a:defRPr/>
            </a:pPr>
            <a:r>
              <a:rPr lang="tr-TR" altLang="zh-CN" sz="2000" b="1" dirty="0">
                <a:gradFill>
                  <a:gsLst>
                    <a:gs pos="0">
                      <a:srgbClr val="FFFFFF"/>
                    </a:gs>
                    <a:gs pos="100000">
                      <a:srgbClr val="FFFFFF"/>
                    </a:gs>
                  </a:gsLst>
                  <a:lin ang="5400000" scaled="0"/>
                </a:gradFill>
                <a:latin typeface="+mj-lt"/>
                <a:ea typeface="等线" panose="02010600030101010101" pitchFamily="2" charset="-122"/>
              </a:rPr>
              <a:t>      </a:t>
            </a:r>
            <a:r>
              <a:rPr lang="tr-TR" altLang="zh-CN" sz="2000" b="1" dirty="0" err="1">
                <a:gradFill>
                  <a:gsLst>
                    <a:gs pos="0">
                      <a:srgbClr val="FFFFFF"/>
                    </a:gs>
                    <a:gs pos="100000">
                      <a:srgbClr val="FFFFFF"/>
                    </a:gs>
                  </a:gsLst>
                  <a:lin ang="5400000" scaled="0"/>
                </a:gradFill>
                <a:latin typeface="+mj-lt"/>
                <a:ea typeface="等线" panose="02010600030101010101" pitchFamily="2" charset="-122"/>
              </a:rPr>
              <a:t>Annual</a:t>
            </a:r>
            <a:endParaRPr kumimoji="0" lang="en-US" altLang="zh-CN" sz="2000" b="1"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rPr>
              <a:t>单击填加问题一？</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等线" panose="02010600030101010101" pitchFamily="2"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mn-ea"/>
              <a:cs typeface="+mn-cs"/>
            </a:endParaRPr>
          </a:p>
        </p:txBody>
      </p:sp>
      <p:sp>
        <p:nvSpPr>
          <p:cNvPr id="28" name="Freeform 53"/>
          <p:cNvSpPr>
            <a:spLocks noEditPoints="1"/>
          </p:cNvSpPr>
          <p:nvPr/>
        </p:nvSpPr>
        <p:spPr bwMode="black">
          <a:xfrm>
            <a:off x="3744800" y="2955489"/>
            <a:ext cx="1712634" cy="19321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p:spPr>
        <p:txBody>
          <a:bodyPr lIns="53730" tIns="26867" rIns="53730" bIns="2686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lvl="0" defTabSz="910314">
              <a:defRPr/>
            </a:pPr>
            <a:r>
              <a:rPr lang="tr-TR" altLang="zh-CN" sz="2000" b="1" dirty="0">
                <a:gradFill>
                  <a:gsLst>
                    <a:gs pos="0">
                      <a:srgbClr val="FFFFFF"/>
                    </a:gs>
                    <a:gs pos="100000">
                      <a:srgbClr val="FFFFFF"/>
                    </a:gs>
                  </a:gsLst>
                  <a:lin ang="5400000" scaled="0"/>
                </a:gradFill>
                <a:latin typeface="+mj-lt"/>
                <a:ea typeface="等线" panose="02010600030101010101" pitchFamily="2" charset="-122"/>
              </a:rPr>
              <a:t>     </a:t>
            </a:r>
            <a:r>
              <a:rPr lang="en-US" altLang="zh-CN" sz="2000" b="1" dirty="0">
                <a:gradFill>
                  <a:gsLst>
                    <a:gs pos="0">
                      <a:srgbClr val="FFFFFF"/>
                    </a:gs>
                    <a:gs pos="100000">
                      <a:srgbClr val="FFFFFF"/>
                    </a:gs>
                  </a:gsLst>
                  <a:lin ang="5400000" scaled="0"/>
                </a:gradFill>
                <a:latin typeface="+mj-lt"/>
                <a:ea typeface="等线" panose="02010600030101010101" pitchFamily="2" charset="-122"/>
              </a:rPr>
              <a:t>Meeting</a:t>
            </a:r>
            <a:endParaRPr kumimoji="0" lang="en-US" altLang="zh-CN" sz="2000" b="1"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6867" rIns="26867" bIns="53730" anchor="b"/>
          <a:lstStyle/>
          <a:p>
            <a:pPr lvl="0" defTabSz="910314">
              <a:defRPr/>
            </a:pPr>
            <a:r>
              <a:rPr lang="tr-TR" altLang="zh-CN" sz="2000" b="1" dirty="0" err="1">
                <a:gradFill>
                  <a:gsLst>
                    <a:gs pos="0">
                      <a:srgbClr val="FFFFFF"/>
                    </a:gs>
                    <a:gs pos="100000">
                      <a:srgbClr val="FFFFFF"/>
                    </a:gs>
                  </a:gsLst>
                  <a:lin ang="5400000" scaled="0"/>
                </a:gradFill>
                <a:latin typeface="+mj-lt"/>
                <a:ea typeface="等线" panose="02010600030101010101" pitchFamily="2" charset="-122"/>
              </a:rPr>
              <a:t>Conferences</a:t>
            </a:r>
            <a:endParaRPr kumimoji="0" lang="en-US" altLang="zh-CN" sz="2000" b="1"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2000" b="1" i="0" u="none" strike="noStrike" kern="1200" cap="none" spc="0" normalizeH="0" baseline="0" noProof="0" dirty="0">
              <a:ln>
                <a:noFill/>
              </a:ln>
              <a:gradFill>
                <a:gsLst>
                  <a:gs pos="0">
                    <a:srgbClr val="FFFFFF"/>
                  </a:gs>
                  <a:gs pos="100000">
                    <a:srgbClr val="FFFFFF"/>
                  </a:gs>
                </a:gsLst>
                <a:lin ang="5400000" scaled="0"/>
              </a:gradFill>
              <a:effectLst/>
              <a:uLnTx/>
              <a:uFillTx/>
              <a:latin typeface="+mj-lt"/>
              <a:ea typeface="等线"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294844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5"/>
          <p:cNvCxnSpPr/>
          <p:nvPr/>
        </p:nvCxnSpPr>
        <p:spPr>
          <a:xfrm>
            <a:off x="2051720" y="2280163"/>
            <a:ext cx="50405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7"/>
          <p:cNvSpPr txBox="1"/>
          <p:nvPr/>
        </p:nvSpPr>
        <p:spPr>
          <a:xfrm>
            <a:off x="2254061" y="1159342"/>
            <a:ext cx="4635884" cy="1015663"/>
          </a:xfrm>
          <a:prstGeom prst="rect">
            <a:avLst/>
          </a:prstGeom>
          <a:noFill/>
        </p:spPr>
        <p:txBody>
          <a:bodyPr wrap="none" rtlCol="0">
            <a:spAutoFit/>
          </a:bodyPr>
          <a:lstStyle/>
          <a:p>
            <a:pPr algn="ctr"/>
            <a:r>
              <a:rPr lang="tr-TR" altLang="zh-CN" sz="6000" b="1" dirty="0">
                <a:effectLst>
                  <a:outerShdw blurRad="38100" dist="38100" dir="2700000" algn="tl">
                    <a:srgbClr val="000000">
                      <a:alpha val="43137"/>
                    </a:srgbClr>
                  </a:outerShdw>
                </a:effectLst>
                <a:latin typeface="+mj-lt"/>
                <a:ea typeface="微软雅黑" panose="020B0503020204020204" pitchFamily="34" charset="-122"/>
                <a:sym typeface="Arial" panose="020B0604020202020204" pitchFamily="34" charset="0"/>
              </a:rPr>
              <a:t>THANK YOU !</a:t>
            </a:r>
            <a:endParaRPr lang="zh-CN" altLang="en-US" sz="6000" b="1" dirty="0">
              <a:effectLst>
                <a:outerShdw blurRad="38100" dist="38100" dir="2700000" algn="tl">
                  <a:srgbClr val="000000">
                    <a:alpha val="43137"/>
                  </a:srgbClr>
                </a:outerShdw>
              </a:effectLst>
              <a:latin typeface="+mj-lt"/>
              <a:ea typeface="微软雅黑" panose="020B0503020204020204" pitchFamily="34" charset="-122"/>
              <a:sym typeface="Arial" panose="020B0604020202020204" pitchFamily="34" charset="0"/>
            </a:endParaRPr>
          </a:p>
        </p:txBody>
      </p:sp>
      <p:grpSp>
        <p:nvGrpSpPr>
          <p:cNvPr id="11" name="组合 2"/>
          <p:cNvGrpSpPr/>
          <p:nvPr/>
        </p:nvGrpSpPr>
        <p:grpSpPr>
          <a:xfrm>
            <a:off x="3034547" y="4731990"/>
            <a:ext cx="3132349" cy="288032"/>
            <a:chOff x="2745068" y="2497928"/>
            <a:chExt cx="3528392" cy="360040"/>
          </a:xfrm>
        </p:grpSpPr>
        <p:sp>
          <p:nvSpPr>
            <p:cNvPr id="12" name="剪去对角的矩形 1"/>
            <p:cNvSpPr/>
            <p:nvPr/>
          </p:nvSpPr>
          <p:spPr>
            <a:xfrm>
              <a:off x="2745068" y="2497928"/>
              <a:ext cx="3528392" cy="360040"/>
            </a:xfrm>
            <a:prstGeom prst="snip2DiagRect">
              <a:avLst/>
            </a:prstGeom>
            <a:solidFill>
              <a:srgbClr val="CF8D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3" name="文本框 35"/>
            <p:cNvSpPr txBox="1"/>
            <p:nvPr/>
          </p:nvSpPr>
          <p:spPr>
            <a:xfrm>
              <a:off x="2843808" y="2499742"/>
              <a:ext cx="3330913" cy="346249"/>
            </a:xfrm>
            <a:prstGeom prst="rect">
              <a:avLst/>
            </a:prstGeom>
            <a:noFill/>
          </p:spPr>
          <p:txBody>
            <a:bodyPr wrap="square" rtlCol="0">
              <a:spAutoFit/>
            </a:bodyPr>
            <a:lstStyle/>
            <a:p>
              <a:pPr algn="ctr"/>
              <a:r>
                <a:rPr lang="tr-TR" altLang="zh-CN" sz="1200" dirty="0">
                  <a:latin typeface="+mj-lt"/>
                  <a:ea typeface="微软雅黑" panose="020B0503020204020204" pitchFamily="34" charset="-122"/>
                  <a:sym typeface="Arial" panose="020B0604020202020204" pitchFamily="34" charset="0"/>
                </a:rPr>
                <a:t>www.freepptbackgrounds.net</a:t>
              </a:r>
              <a:endParaRPr lang="zh-CN" altLang="en-US" sz="1200" dirty="0">
                <a:latin typeface="+mj-lt"/>
                <a:ea typeface="微软雅黑" panose="020B0503020204020204" pitchFamily="34" charset="-122"/>
                <a:sym typeface="Arial" panose="020B0604020202020204" pitchFamily="34" charset="0"/>
              </a:endParaRPr>
            </a:p>
          </p:txBody>
        </p:sp>
      </p:grpSp>
      <p:sp>
        <p:nvSpPr>
          <p:cNvPr id="14" name="文本框 35"/>
          <p:cNvSpPr txBox="1"/>
          <p:nvPr/>
        </p:nvSpPr>
        <p:spPr>
          <a:xfrm>
            <a:off x="1" y="2490480"/>
            <a:ext cx="9144000" cy="707886"/>
          </a:xfrm>
          <a:prstGeom prst="rect">
            <a:avLst/>
          </a:prstGeom>
          <a:noFill/>
        </p:spPr>
        <p:txBody>
          <a:bodyPr wrap="square" rtlCol="0">
            <a:spAutoFit/>
          </a:bodyPr>
          <a:lstStyle/>
          <a:p>
            <a:pPr algn="ctr"/>
            <a:r>
              <a:rPr lang="tr-TR" altLang="zh-CN" sz="4000" dirty="0">
                <a:latin typeface="+mj-lt"/>
                <a:ea typeface="微软雅黑" panose="020B0503020204020204" pitchFamily="34" charset="-122"/>
                <a:sym typeface="Arial" panose="020B0604020202020204" pitchFamily="34" charset="0"/>
              </a:rPr>
              <a:t>Dubai Business Google </a:t>
            </a:r>
            <a:r>
              <a:rPr lang="tr-TR" altLang="zh-CN" sz="4000" dirty="0" err="1">
                <a:latin typeface="+mj-lt"/>
                <a:ea typeface="微软雅黑" panose="020B0503020204020204" pitchFamily="34" charset="-122"/>
                <a:sym typeface="Arial" panose="020B0604020202020204" pitchFamily="34" charset="0"/>
              </a:rPr>
              <a:t>Slides</a:t>
            </a:r>
            <a:endParaRPr lang="zh-CN" altLang="en-US" sz="4000" dirty="0">
              <a:latin typeface="+mj-lt"/>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5799303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250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par>
                          <p:cTn id="11" fill="hold">
                            <p:stCondLst>
                              <p:cond delay="4300"/>
                            </p:stCondLst>
                            <p:childTnLst>
                              <p:par>
                                <p:cTn id="12" presetID="27" presetClass="emph" presetSubtype="0" fill="remove" grpId="1" nodeType="afterEffect">
                                  <p:stCondLst>
                                    <p:cond delay="0"/>
                                  </p:stCondLst>
                                  <p:iterate type="lt">
                                    <p:tmPct val="0"/>
                                  </p:iterate>
                                  <p:childTnLst>
                                    <p:animClr clrSpc="rgb" dir="cw">
                                      <p:cBhvr override="childStyle">
                                        <p:cTn id="13" dur="250" autoRev="1" fill="remove"/>
                                        <p:tgtEl>
                                          <p:spTgt spid="10"/>
                                        </p:tgtEl>
                                        <p:attrNameLst>
                                          <p:attrName>style.color</p:attrName>
                                        </p:attrNameLst>
                                      </p:cBhvr>
                                      <p:to>
                                        <a:schemeClr val="bg1"/>
                                      </p:to>
                                    </p:animClr>
                                    <p:animClr clrSpc="rgb" dir="cw">
                                      <p:cBhvr>
                                        <p:cTn id="14" dur="250" autoRev="1" fill="remove"/>
                                        <p:tgtEl>
                                          <p:spTgt spid="10"/>
                                        </p:tgtEl>
                                        <p:attrNameLst>
                                          <p:attrName>fillcolor</p:attrName>
                                        </p:attrNameLst>
                                      </p:cBhvr>
                                      <p:to>
                                        <a:schemeClr val="bg1"/>
                                      </p:to>
                                    </p:animClr>
                                    <p:set>
                                      <p:cBhvr>
                                        <p:cTn id="15" dur="250" autoRev="1" fill="remove"/>
                                        <p:tgtEl>
                                          <p:spTgt spid="10"/>
                                        </p:tgtEl>
                                        <p:attrNameLst>
                                          <p:attrName>fill.type</p:attrName>
                                        </p:attrNameLst>
                                      </p:cBhvr>
                                      <p:to>
                                        <p:strVal val="solid"/>
                                      </p:to>
                                    </p:set>
                                    <p:set>
                                      <p:cBhvr>
                                        <p:cTn id="16" dur="250" autoRev="1" fill="remove"/>
                                        <p:tgtEl>
                                          <p:spTgt spid="10"/>
                                        </p:tgtEl>
                                        <p:attrNameLst>
                                          <p:attrName>fill.on</p:attrName>
                                        </p:attrNameLst>
                                      </p:cBhvr>
                                      <p:to>
                                        <p:strVal val="true"/>
                                      </p:to>
                                    </p:set>
                                  </p:childTnLst>
                                </p:cTn>
                              </p:par>
                            </p:childTnLst>
                          </p:cTn>
                        </p:par>
                        <p:par>
                          <p:cTn id="17" fill="hold">
                            <p:stCondLst>
                              <p:cond delay="4800"/>
                            </p:stCondLst>
                            <p:childTnLst>
                              <p:par>
                                <p:cTn id="18" presetID="16" presetClass="entr" presetSubtype="2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par>
                          <p:cTn id="21" fill="hold">
                            <p:stCondLst>
                              <p:cond delay="5300"/>
                            </p:stCondLst>
                            <p:childTnLst>
                              <p:par>
                                <p:cTn id="22" presetID="12"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ppt_y</p:attrName>
                                        </p:attrNameLst>
                                      </p:cBhvr>
                                      <p:tavLst>
                                        <p:tav tm="0">
                                          <p:val>
                                            <p:strVal val="#ppt_y-#ppt_h*1.125000"/>
                                          </p:val>
                                        </p:tav>
                                        <p:tav tm="100000">
                                          <p:val>
                                            <p:strVal val="#ppt_y"/>
                                          </p:val>
                                        </p:tav>
                                      </p:tavLst>
                                    </p:anim>
                                    <p:animEffect transition="in" filter="wipe(down)">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70" name="组合 69"/>
          <p:cNvGrpSpPr/>
          <p:nvPr/>
        </p:nvGrpSpPr>
        <p:grpSpPr>
          <a:xfrm>
            <a:off x="3851920" y="843558"/>
            <a:ext cx="1602228" cy="1359398"/>
            <a:chOff x="1881842" y="2656049"/>
            <a:chExt cx="2397222" cy="2093640"/>
          </a:xfrm>
        </p:grpSpPr>
        <p:grpSp>
          <p:nvGrpSpPr>
            <p:cNvPr id="71"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7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7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7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73" name="TextBox 93"/>
            <p:cNvSpPr txBox="1"/>
            <p:nvPr/>
          </p:nvSpPr>
          <p:spPr>
            <a:xfrm>
              <a:off x="2395514" y="2908939"/>
              <a:ext cx="1582966" cy="1564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rPr>
                <a:t>01</a:t>
              </a:r>
              <a:endParaRPr kumimoji="0" lang="zh-CN" altLang="en-US"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endParaRPr>
            </a:p>
          </p:txBody>
        </p:sp>
      </p:grpSp>
      <p:sp>
        <p:nvSpPr>
          <p:cNvPr id="3" name="文本框 2"/>
          <p:cNvSpPr txBox="1"/>
          <p:nvPr/>
        </p:nvSpPr>
        <p:spPr>
          <a:xfrm>
            <a:off x="0" y="2321399"/>
            <a:ext cx="9143999" cy="707886"/>
          </a:xfrm>
          <a:prstGeom prst="rect">
            <a:avLst/>
          </a:prstGeom>
          <a:noFill/>
        </p:spPr>
        <p:txBody>
          <a:bodyPr wrap="square" rtlCol="0">
            <a:spAutoFit/>
          </a:bodyPr>
          <a:lstStyle/>
          <a:p>
            <a:pPr lvl="0" algn="ctr" defTabSz="685800">
              <a:defRPr/>
            </a:pPr>
            <a:r>
              <a:rPr lang="tr-TR" altLang="zh-CN" sz="4000" b="1" dirty="0">
                <a:latin typeface="+mj-lt"/>
                <a:ea typeface="微软雅黑" panose="020B0503020204020204" pitchFamily="34" charset="-122"/>
              </a:rPr>
              <a:t>QUALITY </a:t>
            </a:r>
            <a:endParaRPr kumimoji="0" lang="zh-CN" altLang="en-US" sz="4000" b="1" i="0" u="none" strike="noStrike" kern="1200" cap="none" spc="0" normalizeH="0" baseline="0" noProof="0" dirty="0">
              <a:ln>
                <a:noFill/>
              </a:ln>
              <a:effectLst/>
              <a:uLnTx/>
              <a:uFillTx/>
              <a:latin typeface="+mj-lt"/>
              <a:ea typeface="微软雅黑" panose="020B0503020204020204" pitchFamily="34" charset="-122"/>
            </a:endParaRPr>
          </a:p>
        </p:txBody>
      </p:sp>
    </p:spTree>
    <p:extLst>
      <p:ext uri="{BB962C8B-B14F-4D97-AF65-F5344CB8AC3E}">
        <p14:creationId xmlns:p14="http://schemas.microsoft.com/office/powerpoint/2010/main" val="365514366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38000">
                                          <p:cBhvr additive="base">
                                            <p:cTn id="7" dur="1000" fill="hold"/>
                                            <p:tgtEl>
                                              <p:spTgt spid="70"/>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000" fill="hold"/>
                                            <p:tgtEl>
                                              <p:spTgt spid="70"/>
                                            </p:tgtEl>
                                            <p:attrNameLst>
                                              <p:attrName>ppt_x</p:attrName>
                                            </p:attrNameLst>
                                          </p:cBhvr>
                                          <p:tavLst>
                                            <p:tav tm="0">
                                              <p:val>
                                                <p:strVal val="#ppt_x"/>
                                              </p:val>
                                            </p:tav>
                                            <p:tav tm="100000">
                                              <p:val>
                                                <p:strVal val="#ppt_x"/>
                                              </p:val>
                                            </p:tav>
                                          </p:tavLst>
                                        </p:anim>
                                        <p:anim calcmode="lin" valueType="num">
                                          <p:cBhvr additive="base">
                                            <p:cTn id="8" dur="1000" fill="hold"/>
                                            <p:tgtEl>
                                              <p:spTgt spid="7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mj-lt"/>
                  <a:ea typeface="等线 Light" panose="02010600030101010101" pitchFamily="2" charset="-122"/>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7" name="TextBox 77"/>
            <p:cNvSpPr txBox="1"/>
            <p:nvPr/>
          </p:nvSpPr>
          <p:spPr>
            <a:xfrm>
              <a:off x="2270717" y="3910326"/>
              <a:ext cx="457176"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rPr>
                <a:t>5</a:t>
              </a:r>
              <a:endParaRPr kumimoji="0" lang="zh-CN" altLang="en-US"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mj-lt"/>
                  <a:ea typeface="等线 Light" panose="02010600030101010101" pitchFamily="2" charset="-122"/>
                  <a:cs typeface="+mn-cs"/>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12" name="TextBox 72"/>
            <p:cNvSpPr txBox="1"/>
            <p:nvPr/>
          </p:nvSpPr>
          <p:spPr>
            <a:xfrm>
              <a:off x="2270717" y="3910326"/>
              <a:ext cx="457176"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rPr>
                <a:t>4</a:t>
              </a:r>
              <a:endParaRPr kumimoji="0" lang="zh-CN" altLang="en-US"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mj-lt"/>
                  <a:ea typeface="等线 Light" panose="02010600030101010101" pitchFamily="2" charset="-122"/>
                  <a:cs typeface="+mn-cs"/>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17" name="TextBox 67"/>
            <p:cNvSpPr txBox="1"/>
            <p:nvPr/>
          </p:nvSpPr>
          <p:spPr>
            <a:xfrm>
              <a:off x="2270717" y="3910326"/>
              <a:ext cx="457176"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rPr>
                <a:t>3</a:t>
              </a:r>
              <a:endParaRPr kumimoji="0" lang="zh-CN" altLang="en-US"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mj-lt"/>
                  <a:ea typeface="等线 Light" panose="02010600030101010101" pitchFamily="2" charset="-122"/>
                  <a:cs typeface="+mn-cs"/>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2" name="TextBox 62"/>
            <p:cNvSpPr txBox="1"/>
            <p:nvPr/>
          </p:nvSpPr>
          <p:spPr>
            <a:xfrm>
              <a:off x="2270717" y="3910326"/>
              <a:ext cx="457176"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rPr>
                <a:t>2</a:t>
              </a:r>
              <a:endParaRPr kumimoji="0" lang="zh-CN" altLang="en-US"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4BC1DC"/>
                  </a:solidFill>
                  <a:effectLst/>
                  <a:uLnTx/>
                  <a:uFillTx/>
                  <a:latin typeface="+mj-lt"/>
                  <a:ea typeface="等线 Light" panose="02010600030101010101" pitchFamily="2" charset="-122"/>
                  <a:cs typeface="+mn-cs"/>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sp>
          <p:nvSpPr>
            <p:cNvPr id="27" name="TextBox 59"/>
            <p:cNvSpPr txBox="1"/>
            <p:nvPr/>
          </p:nvSpPr>
          <p:spPr>
            <a:xfrm>
              <a:off x="2270717" y="3910326"/>
              <a:ext cx="457176" cy="707886"/>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rPr>
                <a:t>1</a:t>
              </a:r>
              <a:endParaRPr kumimoji="0" lang="zh-CN" altLang="en-US" sz="4000" b="1" i="0" u="none" strike="noStrike" kern="1200" cap="none" spc="0" normalizeH="0" baseline="0" noProof="0" dirty="0">
                <a:ln>
                  <a:noFill/>
                </a:ln>
                <a:solidFill>
                  <a:srgbClr val="FFFFFF"/>
                </a:solidFill>
                <a:effectLst/>
                <a:uLnTx/>
                <a:uFillTx/>
                <a:latin typeface="+mj-lt"/>
                <a:ea typeface="等线 Light" panose="02010600030101010101" pitchFamily="2" charset="-122"/>
                <a:cs typeface="+mn-cs"/>
              </a:endParaRPr>
            </a:p>
          </p:txBody>
        </p:sp>
      </p:grpSp>
      <p:sp>
        <p:nvSpPr>
          <p:cNvPr id="30" name="TextBox 6"/>
          <p:cNvSpPr txBox="1">
            <a:spLocks noChangeArrowheads="1"/>
          </p:cNvSpPr>
          <p:nvPr/>
        </p:nvSpPr>
        <p:spPr bwMode="auto">
          <a:xfrm>
            <a:off x="476362" y="1903967"/>
            <a:ext cx="17913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defTabSz="685800">
              <a:defRPr/>
            </a:pPr>
            <a:r>
              <a:rPr lang="tr-TR" altLang="zh-CN" sz="2800" b="1" dirty="0">
                <a:solidFill>
                  <a:prstClr val="black"/>
                </a:solidFill>
                <a:latin typeface="+mj-lt"/>
                <a:ea typeface="等线 Light" panose="02010600030101010101" pitchFamily="2" charset="-122"/>
              </a:rPr>
              <a:t>Solution</a:t>
            </a:r>
            <a:endParaRPr kumimoji="0" lang="zh-CN" altLang="en-US" sz="28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31" name="TextBox 6"/>
          <p:cNvSpPr txBox="1">
            <a:spLocks noChangeArrowheads="1"/>
          </p:cNvSpPr>
          <p:nvPr/>
        </p:nvSpPr>
        <p:spPr bwMode="auto">
          <a:xfrm>
            <a:off x="2060538" y="2904191"/>
            <a:ext cx="17913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defTabSz="685800">
              <a:defRPr/>
            </a:pPr>
            <a:r>
              <a:rPr lang="tr-TR" altLang="zh-CN" sz="2800" b="1" dirty="0">
                <a:solidFill>
                  <a:prstClr val="black"/>
                </a:solidFill>
                <a:latin typeface="+mj-lt"/>
                <a:ea typeface="等线 Light" panose="02010600030101010101" pitchFamily="2" charset="-122"/>
              </a:rPr>
              <a:t>Content</a:t>
            </a:r>
            <a:endParaRPr kumimoji="0" lang="zh-CN" altLang="en-US" sz="28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32" name="TextBox 6"/>
          <p:cNvSpPr txBox="1">
            <a:spLocks noChangeArrowheads="1"/>
          </p:cNvSpPr>
          <p:nvPr/>
        </p:nvSpPr>
        <p:spPr bwMode="auto">
          <a:xfrm>
            <a:off x="3658326" y="1901113"/>
            <a:ext cx="17913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defTabSz="685800">
              <a:defRPr/>
            </a:pPr>
            <a:r>
              <a:rPr lang="tr-TR" altLang="zh-CN" sz="2800" b="1" dirty="0" err="1">
                <a:solidFill>
                  <a:prstClr val="black"/>
                </a:solidFill>
                <a:latin typeface="+mj-lt"/>
                <a:ea typeface="等线 Light" panose="02010600030101010101" pitchFamily="2" charset="-122"/>
              </a:rPr>
              <a:t>Direction</a:t>
            </a:r>
            <a:endParaRPr kumimoji="0" lang="zh-CN" altLang="en-US" sz="28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33" name="TextBox 6"/>
          <p:cNvSpPr txBox="1">
            <a:spLocks noChangeArrowheads="1"/>
          </p:cNvSpPr>
          <p:nvPr/>
        </p:nvSpPr>
        <p:spPr bwMode="auto">
          <a:xfrm>
            <a:off x="5220072" y="2918132"/>
            <a:ext cx="17913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defTabSz="685800">
              <a:defRPr/>
            </a:pPr>
            <a:r>
              <a:rPr lang="tr-TR" altLang="zh-CN" sz="2800" b="1" dirty="0">
                <a:solidFill>
                  <a:prstClr val="black"/>
                </a:solidFill>
                <a:latin typeface="+mj-lt"/>
                <a:ea typeface="等线 Light" panose="02010600030101010101" pitchFamily="2" charset="-122"/>
              </a:rPr>
              <a:t>Visual</a:t>
            </a:r>
            <a:endParaRPr kumimoji="0" lang="zh-CN" altLang="en-US" sz="28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34" name="TextBox 40"/>
          <p:cNvSpPr txBox="1">
            <a:spLocks noChangeArrowheads="1"/>
          </p:cNvSpPr>
          <p:nvPr/>
        </p:nvSpPr>
        <p:spPr bwMode="auto">
          <a:xfrm>
            <a:off x="6732240" y="1883608"/>
            <a:ext cx="17913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defTabSz="685800">
              <a:defRPr/>
            </a:pPr>
            <a:r>
              <a:rPr lang="tr-TR" altLang="zh-CN" sz="2800" b="1" dirty="0" err="1">
                <a:solidFill>
                  <a:prstClr val="black"/>
                </a:solidFill>
                <a:latin typeface="+mj-lt"/>
                <a:ea typeface="等线 Light" panose="02010600030101010101" pitchFamily="2" charset="-122"/>
              </a:rPr>
              <a:t>Editable</a:t>
            </a:r>
            <a:endParaRPr kumimoji="0" lang="zh-CN" altLang="en-US" sz="2800" b="1" i="0" u="none" strike="noStrike" kern="1200" cap="none" spc="0" normalizeH="0" baseline="0" noProof="0" dirty="0">
              <a:ln>
                <a:noFill/>
              </a:ln>
              <a:solidFill>
                <a:prstClr val="black"/>
              </a:solidFill>
              <a:effectLst/>
              <a:uLnTx/>
              <a:uFillTx/>
              <a:latin typeface="+mj-lt"/>
              <a:ea typeface="等线 Light"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689641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113981" y="1968570"/>
            <a:ext cx="2047602" cy="190543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4" name="Freeform 17"/>
          <p:cNvSpPr>
            <a:spLocks/>
          </p:cNvSpPr>
          <p:nvPr/>
        </p:nvSpPr>
        <p:spPr bwMode="auto">
          <a:xfrm>
            <a:off x="5006171" y="2171669"/>
            <a:ext cx="1659870" cy="1634019"/>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5" name="Freeform 18"/>
          <p:cNvSpPr>
            <a:spLocks/>
          </p:cNvSpPr>
          <p:nvPr/>
        </p:nvSpPr>
        <p:spPr bwMode="auto">
          <a:xfrm>
            <a:off x="3975910" y="2321222"/>
            <a:ext cx="1451230" cy="141799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sp>
        <p:nvSpPr>
          <p:cNvPr id="6" name="Freeform 19"/>
          <p:cNvSpPr>
            <a:spLocks/>
          </p:cNvSpPr>
          <p:nvPr/>
        </p:nvSpPr>
        <p:spPr bwMode="auto">
          <a:xfrm>
            <a:off x="3167207" y="2446774"/>
            <a:ext cx="1152122" cy="116689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mj-lt"/>
              <a:ea typeface="等线" panose="02010600030101010101" pitchFamily="2" charset="-122"/>
              <a:cs typeface="+mn-cs"/>
            </a:endParaRPr>
          </a:p>
        </p:txBody>
      </p:sp>
      <p:grpSp>
        <p:nvGrpSpPr>
          <p:cNvPr id="7" name="组合 19"/>
          <p:cNvGrpSpPr>
            <a:grpSpLocks/>
          </p:cNvGrpSpPr>
          <p:nvPr/>
        </p:nvGrpSpPr>
        <p:grpSpPr bwMode="auto">
          <a:xfrm flipH="1">
            <a:off x="4819862" y="3018202"/>
            <a:ext cx="3064505" cy="1591778"/>
            <a:chOff x="3810703" y="2629963"/>
            <a:chExt cx="2636115" cy="1367783"/>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10" name="TextBox 11"/>
            <p:cNvSpPr txBox="1">
              <a:spLocks noChangeArrowheads="1"/>
            </p:cNvSpPr>
            <p:nvPr/>
          </p:nvSpPr>
          <p:spPr bwMode="auto">
            <a:xfrm>
              <a:off x="3810703" y="3520384"/>
              <a:ext cx="2606573" cy="477362"/>
            </a:xfrm>
            <a:prstGeom prst="rect">
              <a:avLst/>
            </a:prstGeom>
            <a:noFill/>
            <a:ln>
              <a:noFill/>
            </a:ln>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defTabSz="910314" eaLnBrk="1" hangingPunct="1">
                <a:defRPr/>
              </a:pPr>
              <a:r>
                <a:rPr lang="en-US" altLang="zh-CN" sz="1505" kern="0" dirty="0">
                  <a:solidFill>
                    <a:sysClr val="windowText" lastClr="000000">
                      <a:lumMod val="85000"/>
                      <a:lumOff val="15000"/>
                    </a:sysClr>
                  </a:solidFill>
                  <a:latin typeface="+mj-lt"/>
                  <a:ea typeface="微软雅黑" pitchFamily="34" charset="-122"/>
                </a:rPr>
                <a:t>A complex idea can be conveyed with just a single</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mj-lt"/>
                <a:ea typeface="微软雅黑" pitchFamily="34" charset="-122"/>
              </a:endParaRPr>
            </a:p>
          </p:txBody>
        </p:sp>
      </p:grpSp>
      <p:grpSp>
        <p:nvGrpSpPr>
          <p:cNvPr id="12" name="组合 29"/>
          <p:cNvGrpSpPr>
            <a:grpSpLocks/>
          </p:cNvGrpSpPr>
          <p:nvPr/>
        </p:nvGrpSpPr>
        <p:grpSpPr bwMode="auto">
          <a:xfrm>
            <a:off x="374500" y="2106230"/>
            <a:ext cx="3143719" cy="914957"/>
            <a:chOff x="1367759" y="1549082"/>
            <a:chExt cx="2702818" cy="786537"/>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16" name="TextBox 11"/>
            <p:cNvSpPr txBox="1">
              <a:spLocks noChangeArrowheads="1"/>
            </p:cNvSpPr>
            <p:nvPr/>
          </p:nvSpPr>
          <p:spPr bwMode="auto">
            <a:xfrm>
              <a:off x="1367759" y="1549082"/>
              <a:ext cx="2702818" cy="477564"/>
            </a:xfrm>
            <a:prstGeom prst="rect">
              <a:avLst/>
            </a:prstGeom>
            <a:noFill/>
            <a:ln>
              <a:noFill/>
            </a:ln>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defTabSz="910314" eaLnBrk="1" hangingPunct="1">
                <a:defRPr/>
              </a:pPr>
              <a:r>
                <a:rPr lang="en-US" altLang="zh-CN" sz="1505" kern="0" dirty="0">
                  <a:solidFill>
                    <a:sysClr val="windowText" lastClr="000000">
                      <a:lumMod val="85000"/>
                      <a:lumOff val="15000"/>
                    </a:sysClr>
                  </a:solidFill>
                  <a:latin typeface="+mj-lt"/>
                  <a:ea typeface="微软雅黑" pitchFamily="34" charset="-122"/>
                </a:rPr>
                <a:t>Show and explain your  web, app or software  projects using</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mj-lt"/>
                <a:ea typeface="微软雅黑" pitchFamily="34" charset="-122"/>
              </a:endParaRPr>
            </a:p>
          </p:txBody>
        </p:sp>
      </p:grpSp>
      <p:grpSp>
        <p:nvGrpSpPr>
          <p:cNvPr id="17" name="组合 16"/>
          <p:cNvGrpSpPr>
            <a:grpSpLocks/>
          </p:cNvGrpSpPr>
          <p:nvPr/>
        </p:nvGrpSpPr>
        <p:grpSpPr bwMode="auto">
          <a:xfrm>
            <a:off x="5520893" y="974737"/>
            <a:ext cx="3136226" cy="1717959"/>
            <a:chOff x="6200913" y="1741256"/>
            <a:chExt cx="3335392" cy="1826568"/>
          </a:xfrm>
        </p:grpSpPr>
        <p:sp>
          <p:nvSpPr>
            <p:cNvPr id="20" name="TextBox 19"/>
            <p:cNvSpPr txBox="1">
              <a:spLocks noChangeArrowheads="1"/>
            </p:cNvSpPr>
            <p:nvPr/>
          </p:nvSpPr>
          <p:spPr bwMode="auto">
            <a:xfrm flipH="1">
              <a:off x="6200913" y="1741256"/>
              <a:ext cx="3335392" cy="590658"/>
            </a:xfrm>
            <a:prstGeom prst="rect">
              <a:avLst/>
            </a:prstGeom>
            <a:noFill/>
            <a:ln>
              <a:noFill/>
            </a:ln>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defTabSz="910314" eaLnBrk="1" hangingPunct="1">
                <a:defRPr/>
              </a:pPr>
              <a:r>
                <a:rPr lang="en-US" altLang="zh-CN" sz="1505" kern="0" dirty="0">
                  <a:solidFill>
                    <a:sysClr val="windowText" lastClr="000000">
                      <a:lumMod val="85000"/>
                      <a:lumOff val="15000"/>
                    </a:sysClr>
                  </a:solidFill>
                  <a:latin typeface="+mj-lt"/>
                  <a:ea typeface="微软雅黑" pitchFamily="34" charset="-122"/>
                </a:rPr>
                <a:t>Show and explain your  web, app or software  projects using</a:t>
              </a:r>
            </a:p>
          </p:txBody>
        </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grpSp>
      <p:grpSp>
        <p:nvGrpSpPr>
          <p:cNvPr id="22" name="组合 21"/>
          <p:cNvGrpSpPr>
            <a:grpSpLocks/>
          </p:cNvGrpSpPr>
          <p:nvPr/>
        </p:nvGrpSpPr>
        <p:grpSpPr bwMode="auto">
          <a:xfrm>
            <a:off x="1115616" y="1030832"/>
            <a:ext cx="3556425" cy="1654398"/>
            <a:chOff x="1516745" y="1801102"/>
            <a:chExt cx="3782276" cy="1758870"/>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6" name="TextBox 11"/>
            <p:cNvSpPr txBox="1">
              <a:spLocks noChangeArrowheads="1"/>
            </p:cNvSpPr>
            <p:nvPr/>
          </p:nvSpPr>
          <p:spPr bwMode="auto">
            <a:xfrm flipH="1">
              <a:off x="1516745" y="1801102"/>
              <a:ext cx="3048636" cy="590618"/>
            </a:xfrm>
            <a:prstGeom prst="rect">
              <a:avLst/>
            </a:prstGeom>
            <a:noFill/>
            <a:ln>
              <a:noFill/>
            </a:ln>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defTabSz="910314" eaLnBrk="1" hangingPunct="1">
                <a:defRPr/>
              </a:pPr>
              <a:r>
                <a:rPr lang="en-US" altLang="zh-CN" sz="1505" kern="0" dirty="0">
                  <a:solidFill>
                    <a:sysClr val="windowText" lastClr="000000">
                      <a:lumMod val="85000"/>
                      <a:lumOff val="15000"/>
                    </a:sysClr>
                  </a:solidFill>
                  <a:latin typeface="+mj-lt"/>
                  <a:ea typeface="微软雅黑" pitchFamily="34" charset="-122"/>
                </a:rPr>
                <a:t>I hope and I believe that this Template will your Time</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mj-lt"/>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7017781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523815" y="3197746"/>
            <a:ext cx="1648428" cy="260562"/>
          </a:xfrm>
          <a:prstGeom prst="rect">
            <a:avLst/>
          </a:prstGeom>
          <a:noFill/>
          <a:ln w="9525">
            <a:noFill/>
            <a:miter lim="800000"/>
            <a:headEnd/>
            <a:tailEnd/>
          </a:ln>
        </p:spPr>
        <p:txBody>
          <a:bodyPr lIns="64495" tIns="32247" rIns="64495" bIns="32247" anchor="ctr">
            <a:spAutoFit/>
          </a:bodyPr>
          <a:lstStyle/>
          <a:p>
            <a:pPr lvl="0" defTabSz="685800">
              <a:defRPr/>
            </a:pPr>
            <a:r>
              <a:rPr lang="tr-TR" altLang="zh-CN" sz="1270" b="1" dirty="0" err="1">
                <a:solidFill>
                  <a:srgbClr val="000000"/>
                </a:solidFill>
                <a:latin typeface="+mj-lt"/>
                <a:ea typeface="微软雅黑" pitchFamily="34" charset="-122"/>
              </a:rPr>
              <a:t>Raise</a:t>
            </a:r>
            <a:endParaRPr kumimoji="0" lang="zh-CN" altLang="en-US" sz="1270" b="1" i="0" u="none" strike="noStrike" kern="1200" cap="none" spc="0" normalizeH="0" baseline="0" noProof="0" dirty="0">
              <a:ln>
                <a:noFill/>
              </a:ln>
              <a:solidFill>
                <a:prstClr val="black"/>
              </a:solidFill>
              <a:effectLst/>
              <a:uLnTx/>
              <a:uFillTx/>
              <a:latin typeface="+mj-lt"/>
              <a:ea typeface="微软雅黑" pitchFamily="34" charset="-122"/>
            </a:endParaRPr>
          </a:p>
        </p:txBody>
      </p:sp>
      <p:sp>
        <p:nvSpPr>
          <p:cNvPr id="36" name="文本3"/>
          <p:cNvSpPr>
            <a:spLocks noChangeArrowheads="1"/>
          </p:cNvSpPr>
          <p:nvPr/>
        </p:nvSpPr>
        <p:spPr bwMode="auto">
          <a:xfrm>
            <a:off x="3711951" y="2557934"/>
            <a:ext cx="1648428" cy="260562"/>
          </a:xfrm>
          <a:prstGeom prst="rect">
            <a:avLst/>
          </a:prstGeom>
          <a:noFill/>
          <a:ln w="9525">
            <a:noFill/>
            <a:miter lim="800000"/>
            <a:headEnd/>
            <a:tailEnd/>
          </a:ln>
        </p:spPr>
        <p:txBody>
          <a:bodyPr lIns="64495" tIns="32247" rIns="64495" bIns="32247" anchor="ctr">
            <a:spAutoFit/>
          </a:bodyPr>
          <a:lstStyle/>
          <a:p>
            <a:pPr lvl="0" defTabSz="685800">
              <a:defRPr/>
            </a:pPr>
            <a:r>
              <a:rPr lang="tr-TR" altLang="zh-CN" sz="1270" b="1" dirty="0">
                <a:solidFill>
                  <a:srgbClr val="000000"/>
                </a:solidFill>
                <a:latin typeface="+mj-lt"/>
                <a:ea typeface="微软雅黑" pitchFamily="34" charset="-122"/>
              </a:rPr>
              <a:t>Money</a:t>
            </a:r>
            <a:endParaRPr kumimoji="0" lang="zh-CN" altLang="en-US" sz="1270" b="1" i="0" u="none" strike="noStrike" kern="1200" cap="none" spc="0" normalizeH="0" baseline="0" noProof="0" dirty="0">
              <a:ln>
                <a:noFill/>
              </a:ln>
              <a:solidFill>
                <a:prstClr val="black"/>
              </a:solidFill>
              <a:effectLst/>
              <a:uLnTx/>
              <a:uFillTx/>
              <a:latin typeface="+mj-lt"/>
              <a:ea typeface="微软雅黑" pitchFamily="34" charset="-122"/>
            </a:endParaRPr>
          </a:p>
        </p:txBody>
      </p:sp>
      <p:sp>
        <p:nvSpPr>
          <p:cNvPr id="37" name="文本2"/>
          <p:cNvSpPr>
            <a:spLocks noChangeArrowheads="1"/>
          </p:cNvSpPr>
          <p:nvPr/>
        </p:nvSpPr>
        <p:spPr bwMode="auto">
          <a:xfrm>
            <a:off x="3550691" y="1953212"/>
            <a:ext cx="1648428" cy="260562"/>
          </a:xfrm>
          <a:prstGeom prst="rect">
            <a:avLst/>
          </a:prstGeom>
          <a:noFill/>
          <a:ln w="9525">
            <a:noFill/>
            <a:miter lim="800000"/>
            <a:headEnd/>
            <a:tailEnd/>
          </a:ln>
        </p:spPr>
        <p:txBody>
          <a:bodyPr lIns="64495" tIns="32247" rIns="64495" bIns="32247" anchor="ctr">
            <a:spAutoFit/>
          </a:bodyPr>
          <a:lstStyle/>
          <a:p>
            <a:pPr lvl="0" defTabSz="685800">
              <a:defRPr/>
            </a:pPr>
            <a:r>
              <a:rPr lang="tr-TR" altLang="zh-CN" sz="1270" b="1" dirty="0" err="1">
                <a:solidFill>
                  <a:srgbClr val="000000"/>
                </a:solidFill>
                <a:latin typeface="+mj-lt"/>
                <a:ea typeface="微软雅黑" pitchFamily="34" charset="-122"/>
              </a:rPr>
              <a:t>Invectors</a:t>
            </a:r>
            <a:endParaRPr kumimoji="0" lang="zh-CN" altLang="en-US" sz="1270" b="1" i="0" u="none" strike="noStrike" kern="1200" cap="none" spc="0" normalizeH="0" baseline="0" noProof="0" dirty="0">
              <a:ln>
                <a:noFill/>
              </a:ln>
              <a:solidFill>
                <a:prstClr val="black"/>
              </a:solidFill>
              <a:effectLst/>
              <a:uLnTx/>
              <a:uFillTx/>
              <a:latin typeface="+mj-lt"/>
              <a:ea typeface="微软雅黑" pitchFamily="34" charset="-122"/>
            </a:endParaRPr>
          </a:p>
        </p:txBody>
      </p:sp>
      <p:sp>
        <p:nvSpPr>
          <p:cNvPr id="38" name="文本框 13"/>
          <p:cNvSpPr>
            <a:spLocks noChangeArrowheads="1"/>
          </p:cNvSpPr>
          <p:nvPr/>
        </p:nvSpPr>
        <p:spPr bwMode="auto">
          <a:xfrm>
            <a:off x="5228614" y="1869872"/>
            <a:ext cx="2294959" cy="342123"/>
          </a:xfrm>
          <a:prstGeom prst="rect">
            <a:avLst/>
          </a:prstGeom>
          <a:noFill/>
          <a:ln w="9525">
            <a:noFill/>
            <a:miter lim="800000"/>
            <a:headEnd/>
            <a:tailEnd/>
          </a:ln>
        </p:spPr>
        <p:txBody>
          <a:bodyPr lIns="64495" tIns="32247" rIns="64495" bIns="32247">
            <a:spAutoFit/>
          </a:bodyPr>
          <a:lstStyle/>
          <a:p>
            <a:pPr lvl="0" defTabSz="685800">
              <a:defRPr/>
            </a:pPr>
            <a:r>
              <a:rPr lang="tr-TR" altLang="zh-CN" b="1" dirty="0" err="1">
                <a:solidFill>
                  <a:prstClr val="black"/>
                </a:solidFill>
                <a:latin typeface="+mj-lt"/>
                <a:ea typeface="微软雅黑" pitchFamily="34" charset="-122"/>
                <a:sym typeface="微软雅黑" pitchFamily="34" charset="-122"/>
              </a:rPr>
              <a:t>Layouts</a:t>
            </a:r>
            <a:endParaRPr kumimoji="0" lang="zh-CN" altLang="en-US" b="1" i="0" u="none" strike="noStrike" kern="1200" cap="none" spc="0" normalizeH="0" baseline="0" noProof="0" dirty="0">
              <a:ln>
                <a:noFill/>
              </a:ln>
              <a:solidFill>
                <a:prstClr val="black"/>
              </a:solidFill>
              <a:effectLst/>
              <a:uLnTx/>
              <a:uFillTx/>
              <a:latin typeface="+mj-lt"/>
              <a:ea typeface="微软雅黑" pitchFamily="34" charset="-122"/>
              <a:sym typeface="微软雅黑" pitchFamily="34" charset="-122"/>
            </a:endParaRPr>
          </a:p>
        </p:txBody>
      </p:sp>
      <p:sp>
        <p:nvSpPr>
          <p:cNvPr id="39" name="文本框 14"/>
          <p:cNvSpPr>
            <a:spLocks noChangeArrowheads="1"/>
          </p:cNvSpPr>
          <p:nvPr/>
        </p:nvSpPr>
        <p:spPr bwMode="auto">
          <a:xfrm>
            <a:off x="5251380" y="2368684"/>
            <a:ext cx="2615984" cy="1357785"/>
          </a:xfrm>
          <a:prstGeom prst="rect">
            <a:avLst/>
          </a:prstGeom>
          <a:noFill/>
          <a:ln w="9525">
            <a:noFill/>
            <a:miter lim="800000"/>
            <a:headEnd/>
            <a:tailEnd/>
          </a:ln>
        </p:spPr>
        <p:txBody>
          <a:bodyPr lIns="64495" tIns="32247" rIns="64495" bIns="32247">
            <a:spAutoFit/>
          </a:bodyPr>
          <a:lstStyle/>
          <a:p>
            <a:pPr lvl="0" defTabSz="685800">
              <a:defRPr/>
            </a:pPr>
            <a:r>
              <a:rPr lang="en-US" altLang="zh-CN" sz="1200" dirty="0">
                <a:solidFill>
                  <a:prstClr val="black"/>
                </a:solidFill>
                <a:latin typeface="+mj-lt"/>
                <a:ea typeface="微软雅黑" pitchFamily="34" charset="-122"/>
                <a:sym typeface="微软雅黑" pitchFamily="34" charset="-122"/>
              </a:rPr>
              <a:t>Click on the button under the  presentation preview that says "Use as  Google Slides Theme. You will get a copy of this document on  your Google Drive and will be able to  edit, add or delete slides. You have to be signed in to your  Google account.</a:t>
            </a:r>
            <a:r>
              <a:rPr lang="tr-TR" altLang="zh-CN" sz="1200" dirty="0">
                <a:solidFill>
                  <a:prstClr val="black"/>
                </a:solidFill>
                <a:latin typeface="+mj-lt"/>
                <a:ea typeface="微软雅黑" pitchFamily="34" charset="-122"/>
                <a:sym typeface="微软雅黑" pitchFamily="34" charset="-122"/>
              </a:rPr>
              <a:t> </a:t>
            </a:r>
            <a:endParaRPr kumimoji="0" lang="zh-CN" altLang="en-US" sz="1200" b="0" i="0" u="none" strike="noStrike" kern="1200" cap="none" spc="0" normalizeH="0" baseline="0" noProof="0" dirty="0">
              <a:ln>
                <a:noFill/>
              </a:ln>
              <a:solidFill>
                <a:prstClr val="black"/>
              </a:solidFill>
              <a:effectLst/>
              <a:uLnTx/>
              <a:uFillTx/>
              <a:latin typeface="+mj-lt"/>
              <a:ea typeface="微软雅黑" pitchFamily="34" charset="-122"/>
              <a:sym typeface="宋体" pitchFamily="2" charset="-122"/>
            </a:endParaRPr>
          </a:p>
        </p:txBody>
      </p:sp>
      <p:grpSp>
        <p:nvGrpSpPr>
          <p:cNvPr id="40" name="组合 39"/>
          <p:cNvGrpSpPr>
            <a:grpSpLocks/>
          </p:cNvGrpSpPr>
          <p:nvPr/>
        </p:nvGrpSpPr>
        <p:grpSpPr bwMode="auto">
          <a:xfrm>
            <a:off x="737612" y="1180143"/>
            <a:ext cx="2813079" cy="2957913"/>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75" b="1" i="0" u="none" strike="noStrike" kern="1200" cap="none" spc="0" normalizeH="0" baseline="0" noProof="0">
                <a:ln>
                  <a:noFill/>
                </a:ln>
                <a:solidFill>
                  <a:srgbClr val="FFFFFF"/>
                </a:solidFill>
                <a:effectLst/>
                <a:uLnTx/>
                <a:uFillTx/>
                <a:latin typeface="+mj-lt"/>
                <a:ea typeface="微软雅黑" pitchFamily="34" charset="-122"/>
                <a:cs typeface="+mn-cs"/>
              </a:endParaRPr>
            </a:p>
          </p:txBody>
        </p:sp>
      </p:grpSp>
      <p:sp>
        <p:nvSpPr>
          <p:cNvPr id="49" name="文本5"/>
          <p:cNvSpPr>
            <a:spLocks noChangeArrowheads="1"/>
          </p:cNvSpPr>
          <p:nvPr/>
        </p:nvSpPr>
        <p:spPr bwMode="auto">
          <a:xfrm>
            <a:off x="3078858" y="3698694"/>
            <a:ext cx="1649922" cy="260562"/>
          </a:xfrm>
          <a:prstGeom prst="rect">
            <a:avLst/>
          </a:prstGeom>
          <a:noFill/>
          <a:ln w="9525">
            <a:noFill/>
            <a:miter lim="800000"/>
            <a:headEnd/>
            <a:tailEnd/>
          </a:ln>
        </p:spPr>
        <p:txBody>
          <a:bodyPr lIns="64495" tIns="32247" rIns="64495" bIns="32247" anchor="ctr">
            <a:spAutoFit/>
          </a:bodyPr>
          <a:lstStyle/>
          <a:p>
            <a:pPr lvl="0" defTabSz="685800">
              <a:defRPr/>
            </a:pPr>
            <a:r>
              <a:rPr lang="tr-TR" altLang="zh-CN" sz="1270" b="1" dirty="0" err="1">
                <a:solidFill>
                  <a:srgbClr val="000000"/>
                </a:solidFill>
                <a:latin typeface="+mj-lt"/>
                <a:ea typeface="微软雅黑" pitchFamily="34" charset="-122"/>
              </a:rPr>
              <a:t>Grow</a:t>
            </a:r>
            <a:endParaRPr kumimoji="0" lang="zh-CN" altLang="en-US" sz="1270" b="1" i="0" u="none" strike="noStrike" kern="1200" cap="none" spc="0" normalizeH="0" baseline="0" noProof="0" dirty="0">
              <a:ln>
                <a:noFill/>
              </a:ln>
              <a:solidFill>
                <a:prstClr val="black"/>
              </a:solidFill>
              <a:effectLst/>
              <a:uLnTx/>
              <a:uFillTx/>
              <a:latin typeface="+mj-lt"/>
              <a:ea typeface="微软雅黑" pitchFamily="34" charset="-122"/>
            </a:endParaRPr>
          </a:p>
        </p:txBody>
      </p:sp>
      <p:sp>
        <p:nvSpPr>
          <p:cNvPr id="50" name="文本1"/>
          <p:cNvSpPr>
            <a:spLocks noChangeArrowheads="1"/>
          </p:cNvSpPr>
          <p:nvPr/>
        </p:nvSpPr>
        <p:spPr bwMode="auto">
          <a:xfrm>
            <a:off x="2971352" y="1390297"/>
            <a:ext cx="1649922" cy="260562"/>
          </a:xfrm>
          <a:prstGeom prst="rect">
            <a:avLst/>
          </a:prstGeom>
          <a:noFill/>
          <a:ln w="9525">
            <a:noFill/>
            <a:miter lim="800000"/>
            <a:headEnd/>
            <a:tailEnd/>
          </a:ln>
        </p:spPr>
        <p:txBody>
          <a:bodyPr lIns="64495" tIns="32247" rIns="64495" bIns="32247" anchor="ctr">
            <a:spAutoFit/>
          </a:bodyPr>
          <a:lstStyle/>
          <a:p>
            <a:pPr lvl="0" defTabSz="685800">
              <a:defRPr/>
            </a:pPr>
            <a:r>
              <a:rPr lang="tr-TR" altLang="zh-CN" sz="1270" b="1" dirty="0" err="1">
                <a:solidFill>
                  <a:srgbClr val="000000"/>
                </a:solidFill>
                <a:latin typeface="+mj-lt"/>
                <a:ea typeface="微软雅黑" pitchFamily="34" charset="-122"/>
              </a:rPr>
              <a:t>Impress</a:t>
            </a:r>
            <a:endParaRPr kumimoji="0" lang="en-US" altLang="zh-CN" sz="1270" b="1" i="0" u="none" strike="noStrike" kern="1200" cap="none" spc="0" normalizeH="0" baseline="0" noProof="0" dirty="0">
              <a:ln>
                <a:noFill/>
              </a:ln>
              <a:solidFill>
                <a:srgbClr val="000000"/>
              </a:solidFill>
              <a:effectLst/>
              <a:uLnTx/>
              <a:uFillTx/>
              <a:latin typeface="+mj-lt"/>
              <a:ea typeface="微软雅黑" pitchFamily="34" charset="-122"/>
            </a:endParaRPr>
          </a:p>
        </p:txBody>
      </p:sp>
      <p:sp>
        <p:nvSpPr>
          <p:cNvPr id="51" name="Oval 19"/>
          <p:cNvSpPr>
            <a:spLocks noChangeArrowheads="1"/>
          </p:cNvSpPr>
          <p:nvPr/>
        </p:nvSpPr>
        <p:spPr bwMode="auto">
          <a:xfrm>
            <a:off x="2642861" y="1386196"/>
            <a:ext cx="268766" cy="268766"/>
          </a:xfrm>
          <a:prstGeom prst="ellipse">
            <a:avLst/>
          </a:prstGeom>
          <a:solidFill>
            <a:schemeClr val="accent6">
              <a:lumMod val="60000"/>
              <a:lumOff val="40000"/>
            </a:schemeClr>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84" name="Oval 28"/>
          <p:cNvSpPr>
            <a:spLocks noChangeArrowheads="1"/>
          </p:cNvSpPr>
          <p:nvPr/>
        </p:nvSpPr>
        <p:spPr bwMode="auto">
          <a:xfrm>
            <a:off x="3205776" y="1944631"/>
            <a:ext cx="268766" cy="268766"/>
          </a:xfrm>
          <a:prstGeom prst="ellipse">
            <a:avLst/>
          </a:prstGeom>
          <a:solidFill>
            <a:schemeClr val="accent2">
              <a:lumMod val="75000"/>
            </a:schemeClr>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85" name="Oval 31"/>
          <p:cNvSpPr>
            <a:spLocks noChangeArrowheads="1"/>
          </p:cNvSpPr>
          <p:nvPr/>
        </p:nvSpPr>
        <p:spPr bwMode="auto">
          <a:xfrm>
            <a:off x="3389432" y="2552339"/>
            <a:ext cx="268766" cy="268766"/>
          </a:xfrm>
          <a:prstGeom prst="ellipse">
            <a:avLst/>
          </a:prstGeom>
          <a:solidFill>
            <a:schemeClr val="accent2"/>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dirty="0">
              <a:ln>
                <a:noFill/>
              </a:ln>
              <a:solidFill>
                <a:srgbClr val="000000"/>
              </a:solidFill>
              <a:effectLst/>
              <a:uLnTx/>
              <a:uFillTx/>
              <a:latin typeface="+mj-lt"/>
              <a:ea typeface="微软雅黑" pitchFamily="34" charset="-122"/>
              <a:cs typeface="+mn-cs"/>
            </a:endParaRPr>
          </a:p>
        </p:txBody>
      </p:sp>
      <p:sp>
        <p:nvSpPr>
          <p:cNvPr id="86" name="Oval 34"/>
          <p:cNvSpPr>
            <a:spLocks noChangeArrowheads="1"/>
          </p:cNvSpPr>
          <p:nvPr/>
        </p:nvSpPr>
        <p:spPr bwMode="auto">
          <a:xfrm>
            <a:off x="3198309" y="3197377"/>
            <a:ext cx="268766" cy="268766"/>
          </a:xfrm>
          <a:prstGeom prst="ellipse">
            <a:avLst/>
          </a:prstGeom>
          <a:solidFill>
            <a:schemeClr val="accent3"/>
          </a:solidFill>
          <a:ln w="12700">
            <a:solidFill>
              <a:srgbClr val="F8F8F8"/>
            </a:solidFill>
            <a:miter lim="800000"/>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87" name="Oval 37"/>
          <p:cNvSpPr>
            <a:spLocks noChangeArrowheads="1"/>
          </p:cNvSpPr>
          <p:nvPr/>
        </p:nvSpPr>
        <p:spPr bwMode="auto">
          <a:xfrm>
            <a:off x="2702586" y="3690113"/>
            <a:ext cx="268766" cy="268766"/>
          </a:xfrm>
          <a:prstGeom prst="ellipse">
            <a:avLst/>
          </a:prstGeom>
          <a:solidFill>
            <a:schemeClr val="accent4"/>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mj-lt"/>
              <a:ea typeface="微软雅黑" pitchFamily="34" charset="-122"/>
              <a:cs typeface="+mn-cs"/>
            </a:endParaRPr>
          </a:p>
        </p:txBody>
      </p:sp>
      <p:sp>
        <p:nvSpPr>
          <p:cNvPr id="88" name="TextBox 87"/>
          <p:cNvSpPr txBox="1">
            <a:spLocks noChangeArrowheads="1"/>
          </p:cNvSpPr>
          <p:nvPr/>
        </p:nvSpPr>
        <p:spPr bwMode="auto">
          <a:xfrm>
            <a:off x="1590160" y="2506849"/>
            <a:ext cx="1717113" cy="372900"/>
          </a:xfrm>
          <a:prstGeom prst="rect">
            <a:avLst/>
          </a:prstGeom>
          <a:noFill/>
          <a:ln w="9525">
            <a:noFill/>
            <a:miter lim="800000"/>
            <a:headEnd/>
            <a:tailEnd/>
          </a:ln>
        </p:spPr>
        <p:txBody>
          <a:bodyPr wrap="square" lIns="64495" tIns="32247" rIns="64495" bIns="32247">
            <a:spAutoFit/>
          </a:bodyPr>
          <a:lstStyle/>
          <a:p>
            <a:pPr lvl="0" defTabSz="685800">
              <a:defRPr/>
            </a:pPr>
            <a:r>
              <a:rPr lang="tr-TR" altLang="zh-CN" sz="2000" b="1" dirty="0">
                <a:solidFill>
                  <a:prstClr val="white"/>
                </a:solidFill>
                <a:effectLst>
                  <a:outerShdw blurRad="38100" dist="38100" dir="2700000" algn="tl">
                    <a:srgbClr val="000000">
                      <a:alpha val="43137"/>
                    </a:srgbClr>
                  </a:outerShdw>
                </a:effectLst>
                <a:latin typeface="+mj-lt"/>
                <a:ea typeface="微软雅黑" pitchFamily="34" charset="-122"/>
              </a:rPr>
              <a:t>Company</a:t>
            </a:r>
            <a:endPar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802714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2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7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6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1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975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5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a:grpSpLocks/>
          </p:cNvGrpSpPr>
          <p:nvPr/>
        </p:nvGrpSpPr>
        <p:grpSpPr bwMode="auto">
          <a:xfrm>
            <a:off x="4664575" y="957664"/>
            <a:ext cx="1669332" cy="1667840"/>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86001" tIns="86005" rIns="86001" bIns="86005" anchor="b"/>
            <a:lstStyle/>
            <a:p>
              <a:pPr marL="0" marR="0" lvl="0" indent="0" algn="l" defTabSz="812555" rtl="0" eaLnBrk="1" fontAlgn="auto" latinLnBrk="0" hangingPunct="1">
                <a:lnSpc>
                  <a:spcPct val="100000"/>
                </a:lnSpc>
                <a:spcBef>
                  <a:spcPts val="0"/>
                </a:spcBef>
                <a:spcAft>
                  <a:spcPts val="0"/>
                </a:spcAft>
                <a:buClrTx/>
                <a:buSzTx/>
                <a:buFontTx/>
                <a:buNone/>
                <a:tabLst/>
                <a:defRPr/>
              </a:pPr>
              <a:r>
                <a:rPr kumimoji="0" lang="zh-CN" alt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mj-lt"/>
                  <a:ea typeface="微软雅黑" pitchFamily="34" charset="-122"/>
                  <a:cs typeface="+mn-cs"/>
                </a:rPr>
                <a:t>单击填加文字</a:t>
              </a:r>
              <a:endParaRPr kumimoji="0" lang="en-US" sz="1270" b="0" i="0" u="none" strike="noStrike" kern="0" cap="none" spc="0" normalizeH="0" baseline="0" noProof="0" dirty="0">
                <a:ln>
                  <a:noFill/>
                </a:ln>
                <a:gradFill>
                  <a:gsLst>
                    <a:gs pos="0">
                      <a:srgbClr val="FFFFFF"/>
                    </a:gs>
                    <a:gs pos="100000">
                      <a:srgbClr val="FFFFFF"/>
                    </a:gs>
                  </a:gsLst>
                  <a:lin ang="5400000" scaled="0"/>
                </a:gradFill>
                <a:effectLst/>
                <a:uLnTx/>
                <a:uFillTx/>
                <a:latin typeface="+mj-lt"/>
                <a:ea typeface="微软雅黑" pitchFamily="34" charset="-122"/>
                <a:cs typeface="+mn-cs"/>
              </a:endParaRPr>
            </a:p>
          </p:txBody>
        </p:sp>
        <p:pic>
          <p:nvPicPr>
            <p:cNvPr id="35854" name="Picture 7" descr="\\MAGNUM\Projects\Microsoft\Cloud Power FY12\Design\Icons\PNGs\Metering.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380" y="2323940"/>
              <a:ext cx="1840034" cy="1854218"/>
            </a:xfrm>
            <a:prstGeom prst="rect">
              <a:avLst/>
            </a:prstGeom>
            <a:noFill/>
            <a:ln w="9525">
              <a:noFill/>
              <a:miter lim="800000"/>
              <a:headEnd/>
              <a:tailEnd/>
            </a:ln>
          </p:spPr>
        </p:pic>
      </p:grpSp>
      <p:grpSp>
        <p:nvGrpSpPr>
          <p:cNvPr id="70" name="Group 12"/>
          <p:cNvGrpSpPr>
            <a:grpSpLocks/>
          </p:cNvGrpSpPr>
          <p:nvPr/>
        </p:nvGrpSpPr>
        <p:grpSpPr bwMode="auto">
          <a:xfrm>
            <a:off x="6424990" y="957664"/>
            <a:ext cx="1669332" cy="1667840"/>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86001" tIns="86005" rIns="86001" bIns="86005" anchor="b"/>
            <a:lstStyle/>
            <a:p>
              <a:pPr lvl="0" defTabSz="812555">
                <a:defRPr/>
              </a:pPr>
              <a:r>
                <a:rPr lang="tr-TR" altLang="zh-CN" b="1" kern="0" dirty="0">
                  <a:gradFill>
                    <a:gsLst>
                      <a:gs pos="0">
                        <a:srgbClr val="FFFFFF"/>
                      </a:gs>
                      <a:gs pos="100000">
                        <a:srgbClr val="FFFFFF"/>
                      </a:gs>
                    </a:gsLst>
                    <a:lin ang="5400000" scaled="0"/>
                  </a:gradFill>
                  <a:latin typeface="+mj-lt"/>
                  <a:ea typeface="微软雅黑" pitchFamily="34" charset="-122"/>
                </a:rPr>
                <a:t>Base</a:t>
              </a:r>
              <a:endParaRPr kumimoji="0" lang="en-US" altLang="zh-CN" b="1" i="0" u="none" strike="noStrike" kern="0" cap="none" spc="0" normalizeH="0" baseline="0" noProof="0" dirty="0">
                <a:ln>
                  <a:noFill/>
                </a:ln>
                <a:gradFill>
                  <a:gsLst>
                    <a:gs pos="0">
                      <a:srgbClr val="FFFFFF"/>
                    </a:gs>
                    <a:gs pos="100000">
                      <a:srgbClr val="FFFFFF"/>
                    </a:gs>
                  </a:gsLst>
                  <a:lin ang="5400000" scaled="0"/>
                </a:gradFill>
                <a:effectLst/>
                <a:uLnTx/>
                <a:uFillTx/>
                <a:latin typeface="+mj-lt"/>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a:ln w="9525">
              <a:noFill/>
              <a:miter lim="800000"/>
              <a:headEnd/>
              <a:tailEnd/>
            </a:ln>
          </p:spPr>
        </p:pic>
      </p:grpSp>
      <p:grpSp>
        <p:nvGrpSpPr>
          <p:cNvPr id="73" name="Group 18"/>
          <p:cNvGrpSpPr>
            <a:grpSpLocks/>
          </p:cNvGrpSpPr>
          <p:nvPr/>
        </p:nvGrpSpPr>
        <p:grpSpPr bwMode="auto">
          <a:xfrm>
            <a:off x="6424990" y="2721066"/>
            <a:ext cx="1669332" cy="1669332"/>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86001" tIns="86005" rIns="86001" bIns="86005" anchor="b"/>
            <a:lstStyle/>
            <a:p>
              <a:pPr lvl="0" defTabSz="812555">
                <a:defRPr/>
              </a:pPr>
              <a:r>
                <a:rPr lang="tr-TR" altLang="zh-CN" b="1" kern="0" dirty="0">
                  <a:gradFill>
                    <a:gsLst>
                      <a:gs pos="0">
                        <a:srgbClr val="FFFFFF"/>
                      </a:gs>
                      <a:gs pos="100000">
                        <a:srgbClr val="FFFFFF"/>
                      </a:gs>
                    </a:gsLst>
                    <a:lin ang="5400000" scaled="0"/>
                  </a:gradFill>
                  <a:latin typeface="+mj-lt"/>
                  <a:ea typeface="微软雅黑" pitchFamily="34" charset="-122"/>
                </a:rPr>
                <a:t>Business</a:t>
              </a:r>
              <a:endParaRPr kumimoji="0" lang="en-US" altLang="zh-CN" b="1" i="0" u="none" strike="noStrike" kern="0" cap="none" spc="0" normalizeH="0" baseline="0" noProof="0" dirty="0">
                <a:ln>
                  <a:noFill/>
                </a:ln>
                <a:gradFill>
                  <a:gsLst>
                    <a:gs pos="0">
                      <a:srgbClr val="FFFFFF"/>
                    </a:gs>
                    <a:gs pos="100000">
                      <a:srgbClr val="FFFFFF"/>
                    </a:gs>
                  </a:gsLst>
                  <a:lin ang="5400000" scaled="0"/>
                </a:gradFill>
                <a:effectLst/>
                <a:uLnTx/>
                <a:uFillTx/>
                <a:latin typeface="+mj-lt"/>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srcRect/>
            <a:stretch>
              <a:fillRect/>
            </a:stretch>
          </p:blipFill>
          <p:spPr bwMode="auto">
            <a:xfrm>
              <a:off x="9396077" y="2316898"/>
              <a:ext cx="1854004" cy="1868302"/>
            </a:xfrm>
            <a:prstGeom prst="rect">
              <a:avLst/>
            </a:prstGeom>
            <a:noFill/>
            <a:ln w="9525">
              <a:noFill/>
              <a:miter lim="800000"/>
              <a:headEnd/>
              <a:tailEnd/>
            </a:ln>
          </p:spPr>
        </p:pic>
      </p:grpSp>
      <p:grpSp>
        <p:nvGrpSpPr>
          <p:cNvPr id="76" name="Group 2"/>
          <p:cNvGrpSpPr>
            <a:grpSpLocks/>
          </p:cNvGrpSpPr>
          <p:nvPr/>
        </p:nvGrpSpPr>
        <p:grpSpPr bwMode="auto">
          <a:xfrm>
            <a:off x="4664575" y="2721066"/>
            <a:ext cx="1669332" cy="1669332"/>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86001" tIns="86005" rIns="86001" bIns="86005" anchor="b"/>
            <a:lstStyle/>
            <a:p>
              <a:pPr lvl="0" defTabSz="812555">
                <a:defRPr/>
              </a:pPr>
              <a:r>
                <a:rPr lang="tr-TR" altLang="zh-CN" b="1" kern="0" dirty="0" err="1">
                  <a:gradFill>
                    <a:gsLst>
                      <a:gs pos="0">
                        <a:srgbClr val="FFFFFF"/>
                      </a:gs>
                      <a:gs pos="100000">
                        <a:srgbClr val="FFFFFF"/>
                      </a:gs>
                    </a:gsLst>
                    <a:lin ang="5400000" scaled="0"/>
                  </a:gradFill>
                  <a:latin typeface="+mj-lt"/>
                  <a:ea typeface="微软雅黑" pitchFamily="34" charset="-122"/>
                </a:rPr>
                <a:t>Models</a:t>
              </a:r>
              <a:endParaRPr kumimoji="0" lang="en-US" altLang="zh-CN" b="1" i="0" u="none" strike="noStrike" kern="0" cap="none" spc="0" normalizeH="0" baseline="0" noProof="0" dirty="0">
                <a:ln>
                  <a:noFill/>
                </a:ln>
                <a:gradFill>
                  <a:gsLst>
                    <a:gs pos="0">
                      <a:srgbClr val="FFFFFF"/>
                    </a:gs>
                    <a:gs pos="100000">
                      <a:srgbClr val="FFFFFF"/>
                    </a:gs>
                  </a:gsLst>
                  <a:lin ang="5400000" scaled="0"/>
                </a:gradFill>
                <a:effectLst/>
                <a:uLnTx/>
                <a:uFillTx/>
                <a:latin typeface="+mj-lt"/>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303035305 w 2278"/>
                <a:gd name="T1" fmla="*/ 147809065 h 2201"/>
                <a:gd name="T2" fmla="*/ 288212083 w 2278"/>
                <a:gd name="T3" fmla="*/ 56332292 h 2201"/>
                <a:gd name="T4" fmla="*/ 229592697 w 2278"/>
                <a:gd name="T5" fmla="*/ 52968913 h 2201"/>
                <a:gd name="T6" fmla="*/ 179900817 w 2278"/>
                <a:gd name="T7" fmla="*/ 0 h 2201"/>
                <a:gd name="T8" fmla="*/ 136441610 w 2278"/>
                <a:gd name="T9" fmla="*/ 69280194 h 2201"/>
                <a:gd name="T10" fmla="*/ 68726035 w 2278"/>
                <a:gd name="T11" fmla="*/ 54650603 h 2201"/>
                <a:gd name="T12" fmla="*/ 41437877 w 2278"/>
                <a:gd name="T13" fmla="*/ 141418973 h 2201"/>
                <a:gd name="T14" fmla="*/ 0 w 2278"/>
                <a:gd name="T15" fmla="*/ 191361583 h 2201"/>
                <a:gd name="T16" fmla="*/ 56935013 w 2278"/>
                <a:gd name="T17" fmla="*/ 234745563 h 2201"/>
                <a:gd name="T18" fmla="*/ 27962071 w 2278"/>
                <a:gd name="T19" fmla="*/ 316973659 h 2201"/>
                <a:gd name="T20" fmla="*/ 129535434 w 2278"/>
                <a:gd name="T21" fmla="*/ 330594483 h 2201"/>
                <a:gd name="T22" fmla="*/ 177374258 w 2278"/>
                <a:gd name="T23" fmla="*/ 369942982 h 2201"/>
                <a:gd name="T24" fmla="*/ 182090831 w 2278"/>
                <a:gd name="T25" fmla="*/ 370111110 h 2201"/>
                <a:gd name="T26" fmla="*/ 199440613 w 2278"/>
                <a:gd name="T27" fmla="*/ 327735898 h 2201"/>
                <a:gd name="T28" fmla="*/ 280631994 w 2278"/>
                <a:gd name="T29" fmla="*/ 314787996 h 2201"/>
                <a:gd name="T30" fmla="*/ 315668514 w 2278"/>
                <a:gd name="T31" fmla="*/ 293095801 h 2201"/>
                <a:gd name="T32" fmla="*/ 346999742 w 2278"/>
                <a:gd name="T33" fmla="*/ 214062546 h 2201"/>
                <a:gd name="T34" fmla="*/ 326786033 w 2278"/>
                <a:gd name="T35" fmla="*/ 230205289 h 2201"/>
                <a:gd name="T36" fmla="*/ 233298400 w 2278"/>
                <a:gd name="T37" fmla="*/ 215071314 h 2201"/>
                <a:gd name="T38" fmla="*/ 309436252 w 2278"/>
                <a:gd name="T39" fmla="*/ 291414111 h 2201"/>
                <a:gd name="T40" fmla="*/ 219317365 w 2278"/>
                <a:gd name="T41" fmla="*/ 234241179 h 2201"/>
                <a:gd name="T42" fmla="*/ 241383720 w 2278"/>
                <a:gd name="T43" fmla="*/ 295786258 h 2201"/>
                <a:gd name="T44" fmla="*/ 200956713 w 2278"/>
                <a:gd name="T45" fmla="*/ 245675930 h 2201"/>
                <a:gd name="T46" fmla="*/ 194724040 w 2278"/>
                <a:gd name="T47" fmla="*/ 323531879 h 2201"/>
                <a:gd name="T48" fmla="*/ 177374258 w 2278"/>
                <a:gd name="T49" fmla="*/ 249543283 h 2201"/>
                <a:gd name="T50" fmla="*/ 147896086 w 2278"/>
                <a:gd name="T51" fmla="*/ 312265667 h 2201"/>
                <a:gd name="T52" fmla="*/ 135431151 w 2278"/>
                <a:gd name="T53" fmla="*/ 294777080 h 2201"/>
                <a:gd name="T54" fmla="*/ 73779565 w 2278"/>
                <a:gd name="T55" fmla="*/ 300830916 h 2201"/>
                <a:gd name="T56" fmla="*/ 62156816 w 2278"/>
                <a:gd name="T57" fmla="*/ 292759545 h 2201"/>
                <a:gd name="T58" fmla="*/ 92814130 w 2278"/>
                <a:gd name="T59" fmla="*/ 229028393 h 2201"/>
                <a:gd name="T60" fmla="*/ 75295665 w 2278"/>
                <a:gd name="T61" fmla="*/ 216416747 h 2201"/>
                <a:gd name="T62" fmla="*/ 121786661 w 2278"/>
                <a:gd name="T63" fmla="*/ 193883912 h 2201"/>
                <a:gd name="T64" fmla="*/ 42617020 w 2278"/>
                <a:gd name="T65" fmla="*/ 172023589 h 2201"/>
                <a:gd name="T66" fmla="*/ 125492775 w 2278"/>
                <a:gd name="T67" fmla="*/ 170510028 h 2201"/>
                <a:gd name="T68" fmla="*/ 65020332 w 2278"/>
                <a:gd name="T69" fmla="*/ 123762669 h 2201"/>
                <a:gd name="T70" fmla="*/ 136946840 w 2278"/>
                <a:gd name="T71" fmla="*/ 152013084 h 2201"/>
                <a:gd name="T72" fmla="*/ 118080958 w 2278"/>
                <a:gd name="T73" fmla="*/ 89122572 h 2201"/>
                <a:gd name="T74" fmla="*/ 159013606 w 2278"/>
                <a:gd name="T75" fmla="*/ 137047236 h 2201"/>
                <a:gd name="T76" fmla="*/ 167772838 w 2278"/>
                <a:gd name="T77" fmla="*/ 48260921 h 2201"/>
                <a:gd name="T78" fmla="*/ 182427377 w 2278"/>
                <a:gd name="T79" fmla="*/ 133179474 h 2201"/>
                <a:gd name="T80" fmla="*/ 211063362 w 2278"/>
                <a:gd name="T81" fmla="*/ 71298139 h 2201"/>
                <a:gd name="T82" fmla="*/ 224202211 w 2278"/>
                <a:gd name="T83" fmla="*/ 88954444 h 2201"/>
                <a:gd name="T84" fmla="*/ 262439615 w 2278"/>
                <a:gd name="T85" fmla="*/ 82059968 h 2201"/>
                <a:gd name="T86" fmla="*/ 272546264 w 2278"/>
                <a:gd name="T87" fmla="*/ 102575267 h 2201"/>
                <a:gd name="T88" fmla="*/ 267156188 w 2278"/>
                <a:gd name="T89" fmla="*/ 153694363 h 2201"/>
                <a:gd name="T90" fmla="*/ 284674653 w 2278"/>
                <a:gd name="T91" fmla="*/ 166306009 h 2201"/>
                <a:gd name="T92" fmla="*/ 238183246 w 2278"/>
                <a:gd name="T93" fmla="*/ 188839254 h 2201"/>
                <a:gd name="T94" fmla="*/ 341609256 w 2278"/>
                <a:gd name="T95" fmla="*/ 210699167 h 2201"/>
                <a:gd name="T96" fmla="*/ 217632991 w 2278"/>
                <a:gd name="T97" fmla="*/ 157393998 h 2201"/>
                <a:gd name="T98" fmla="*/ 182427377 w 2278"/>
                <a:gd name="T99" fmla="*/ 140746461 h 2201"/>
                <a:gd name="T100" fmla="*/ 159181879 w 2278"/>
                <a:gd name="T101" fmla="*/ 145118608 h 2201"/>
                <a:gd name="T102" fmla="*/ 132567224 w 2278"/>
                <a:gd name="T103" fmla="*/ 173368613 h 2201"/>
                <a:gd name="T104" fmla="*/ 132567224 w 2278"/>
                <a:gd name="T105" fmla="*/ 209354143 h 2201"/>
                <a:gd name="T106" fmla="*/ 159181879 w 2278"/>
                <a:gd name="T107" fmla="*/ 237436020 h 2201"/>
                <a:gd name="T108" fmla="*/ 182427377 w 2278"/>
                <a:gd name="T109" fmla="*/ 241976295 h 2201"/>
                <a:gd name="T110" fmla="*/ 217632991 w 2278"/>
                <a:gd name="T111" fmla="*/ 225328758 h 2201"/>
                <a:gd name="T112" fmla="*/ 230771841 w 2278"/>
                <a:gd name="T113" fmla="*/ 191361583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w="9525">
              <a:noFill/>
              <a:round/>
              <a:headEnd/>
              <a:tailEnd/>
            </a:ln>
          </p:spPr>
          <p:txBody>
            <a:bodyPr lIns="77413" tIns="38707" rIns="77413" bIns="3870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b="1" i="0" u="none" strike="noStrike" kern="1200" cap="none" spc="0" normalizeH="0" baseline="0" noProof="0">
                <a:ln>
                  <a:noFill/>
                </a:ln>
                <a:solidFill>
                  <a:prstClr val="black"/>
                </a:solidFill>
                <a:effectLst/>
                <a:uLnTx/>
                <a:uFillTx/>
                <a:latin typeface="+mj-lt"/>
                <a:ea typeface="等线" panose="02010600030101010101" pitchFamily="2" charset="-122"/>
                <a:cs typeface="+mn-cs"/>
              </a:endParaRPr>
            </a:p>
          </p:txBody>
        </p:sp>
      </p:grpSp>
      <p:pic>
        <p:nvPicPr>
          <p:cNvPr id="7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9680" y="957665"/>
            <a:ext cx="3495444" cy="3432733"/>
          </a:xfrm>
          <a:prstGeom prst="rect">
            <a:avLst/>
          </a:prstGeom>
          <a:noFill/>
          <a:ln w="9525">
            <a:noFill/>
            <a:miter lim="800000"/>
            <a:headEnd/>
            <a:tailEnd/>
          </a:ln>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3227393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9"/>
          <p:cNvSpPr txBox="1"/>
          <p:nvPr/>
        </p:nvSpPr>
        <p:spPr>
          <a:xfrm>
            <a:off x="3748932" y="1804868"/>
            <a:ext cx="596012" cy="277708"/>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rPr>
              <a:t>82%</a:t>
            </a:r>
            <a:endParaRPr kumimoji="0" lang="zh-CN" altLang="en-US"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sp>
        <p:nvSpPr>
          <p:cNvPr id="5" name="TextBox 40"/>
          <p:cNvSpPr txBox="1"/>
          <p:nvPr/>
        </p:nvSpPr>
        <p:spPr>
          <a:xfrm>
            <a:off x="3058213" y="1920354"/>
            <a:ext cx="588246" cy="277708"/>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rPr>
              <a:t>73%</a:t>
            </a:r>
            <a:endParaRPr kumimoji="0" lang="zh-CN" altLang="en-US"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sp>
        <p:nvSpPr>
          <p:cNvPr id="6" name="TextBox 41"/>
          <p:cNvSpPr txBox="1"/>
          <p:nvPr/>
        </p:nvSpPr>
        <p:spPr>
          <a:xfrm>
            <a:off x="2430859" y="2237068"/>
            <a:ext cx="591353" cy="277708"/>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rPr>
              <a:t>56%</a:t>
            </a:r>
            <a:endParaRPr kumimoji="0" lang="zh-CN" altLang="en-US"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sp>
        <p:nvSpPr>
          <p:cNvPr id="7" name="TextBox 42"/>
          <p:cNvSpPr txBox="1"/>
          <p:nvPr/>
        </p:nvSpPr>
        <p:spPr>
          <a:xfrm>
            <a:off x="1873564" y="2602761"/>
            <a:ext cx="595985" cy="277708"/>
          </a:xfrm>
          <a:prstGeom prst="rect">
            <a:avLst/>
          </a:prstGeom>
          <a:noFill/>
        </p:spPr>
        <p:txBody>
          <a:bodyPr wrap="square" lIns="69284" tIns="34641" rIns="69284" bIns="3464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rPr>
              <a:t>32%</a:t>
            </a:r>
            <a:endParaRPr kumimoji="0" lang="zh-CN" altLang="en-US" sz="1350" b="0" i="0" u="none" strike="noStrike" kern="1200" cap="none" spc="-114"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grpSp>
        <p:nvGrpSpPr>
          <p:cNvPr id="8" name="组合 7"/>
          <p:cNvGrpSpPr/>
          <p:nvPr/>
        </p:nvGrpSpPr>
        <p:grpSpPr>
          <a:xfrm rot="5400000" flipH="1">
            <a:off x="2231437" y="1936430"/>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mj-lt"/>
                <a:ea typeface="等线 Light" panose="02010600030101010101" pitchFamily="2" charset="-122"/>
                <a:cs typeface="+mn-cs"/>
              </a:endParaRPr>
            </a:p>
          </p:txBody>
        </p:sp>
      </p:grpSp>
      <p:grpSp>
        <p:nvGrpSpPr>
          <p:cNvPr id="17" name="组合 16"/>
          <p:cNvGrpSpPr/>
          <p:nvPr/>
        </p:nvGrpSpPr>
        <p:grpSpPr>
          <a:xfrm>
            <a:off x="4932040" y="2228006"/>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sp>
          <p:nvSpPr>
            <p:cNvPr id="19"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20" name="TextBox 55"/>
            <p:cNvSpPr txBox="1"/>
            <p:nvPr/>
          </p:nvSpPr>
          <p:spPr>
            <a:xfrm>
              <a:off x="1982401" y="3715854"/>
              <a:ext cx="1185538" cy="506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rPr>
                <a:t>2001</a:t>
              </a:r>
              <a:endPar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grpSp>
        <p:nvGrpSpPr>
          <p:cNvPr id="23" name="组合 22"/>
          <p:cNvGrpSpPr/>
          <p:nvPr/>
        </p:nvGrpSpPr>
        <p:grpSpPr>
          <a:xfrm>
            <a:off x="5932033" y="2796598"/>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sp>
          <p:nvSpPr>
            <p:cNvPr id="25"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26" name="TextBox 61"/>
            <p:cNvSpPr txBox="1"/>
            <p:nvPr/>
          </p:nvSpPr>
          <p:spPr>
            <a:xfrm>
              <a:off x="3435319" y="4569349"/>
              <a:ext cx="1185538" cy="506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rPr>
                <a:t>2005</a:t>
              </a:r>
              <a:endPar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grpSp>
        <p:nvGrpSpPr>
          <p:cNvPr id="29" name="组合 28"/>
          <p:cNvGrpSpPr/>
          <p:nvPr/>
        </p:nvGrpSpPr>
        <p:grpSpPr>
          <a:xfrm>
            <a:off x="6927254" y="2218600"/>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3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sp>
          <p:nvSpPr>
            <p:cNvPr id="31"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32" name="TextBox 67"/>
            <p:cNvSpPr txBox="1"/>
            <p:nvPr/>
          </p:nvSpPr>
          <p:spPr>
            <a:xfrm>
              <a:off x="4960659" y="3674895"/>
              <a:ext cx="1185538" cy="506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rPr>
                <a:t>2020</a:t>
              </a:r>
              <a:endPar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grpSp>
        <p:nvGrpSpPr>
          <p:cNvPr id="35" name="组合 34"/>
          <p:cNvGrpSpPr/>
          <p:nvPr/>
        </p:nvGrpSpPr>
        <p:grpSpPr>
          <a:xfrm>
            <a:off x="6923590" y="3376396"/>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4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sp>
          <p:nvSpPr>
            <p:cNvPr id="37"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sp>
          <p:nvSpPr>
            <p:cNvPr id="38" name="TextBox 73"/>
            <p:cNvSpPr txBox="1"/>
            <p:nvPr/>
          </p:nvSpPr>
          <p:spPr>
            <a:xfrm>
              <a:off x="4937053" y="5441967"/>
              <a:ext cx="1185538" cy="50671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rPr>
                <a:t>2010</a:t>
              </a:r>
              <a:endPar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j-lt"/>
                <a:ea typeface="等线 Light" panose="02010600030101010101" pitchFamily="2" charset="-122"/>
                <a:cs typeface="+mn-cs"/>
              </a:endParaRP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rPr>
                <a:t>2020</a:t>
              </a:r>
              <a:endParaRPr kumimoji="0" lang="zh-CN" altLang="en-US"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sp>
          <p:nvSpPr>
            <p:cNvPr id="45" name="TextBox 80"/>
            <p:cNvSpPr txBox="1"/>
            <p:nvPr/>
          </p:nvSpPr>
          <p:spPr>
            <a:xfrm>
              <a:off x="7041153" y="4232255"/>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rPr>
                <a:t>2010</a:t>
              </a:r>
              <a:endParaRPr kumimoji="0" lang="zh-CN" altLang="en-US"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sp>
          <p:nvSpPr>
            <p:cNvPr id="46" name="TextBox 81"/>
            <p:cNvSpPr txBox="1"/>
            <p:nvPr/>
          </p:nvSpPr>
          <p:spPr>
            <a:xfrm>
              <a:off x="7041153" y="5004668"/>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rPr>
                <a:t>2005</a:t>
              </a:r>
              <a:endParaRPr kumimoji="0" lang="zh-CN" altLang="en-US"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sp>
          <p:nvSpPr>
            <p:cNvPr id="47" name="TextBox 82"/>
            <p:cNvSpPr txBox="1"/>
            <p:nvPr/>
          </p:nvSpPr>
          <p:spPr>
            <a:xfrm>
              <a:off x="7041153" y="5677402"/>
              <a:ext cx="997887" cy="414570"/>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tr-TR" altLang="zh-CN"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rPr>
                <a:t>2001</a:t>
              </a:r>
              <a:endParaRPr kumimoji="0" lang="zh-CN" altLang="en-US" sz="1200" b="0" i="0" u="none" strike="noStrike" kern="1200" cap="none" spc="0" normalizeH="0" baseline="0" noProof="0" dirty="0">
                <a:ln>
                  <a:noFill/>
                </a:ln>
                <a:solidFill>
                  <a:prstClr val="white">
                    <a:lumMod val="50000"/>
                  </a:prstClr>
                </a:solidFill>
                <a:effectLst/>
                <a:uLnTx/>
                <a:uFillTx/>
                <a:latin typeface="+mj-lt"/>
                <a:ea typeface="等线 Light" panose="02010600030101010101" pitchFamily="2" charset="-122"/>
                <a:cs typeface="+mn-cs"/>
              </a:endParaRPr>
            </a:p>
          </p:txBody>
        </p:sp>
      </p:grpSp>
      <p:grpSp>
        <p:nvGrpSpPr>
          <p:cNvPr id="48" name="组合 47"/>
          <p:cNvGrpSpPr/>
          <p:nvPr/>
        </p:nvGrpSpPr>
        <p:grpSpPr>
          <a:xfrm>
            <a:off x="5354986" y="1206970"/>
            <a:ext cx="2184598" cy="1165476"/>
            <a:chOff x="6084168" y="1129514"/>
            <a:chExt cx="2317853" cy="1201912"/>
          </a:xfrm>
        </p:grpSpPr>
        <p:sp>
          <p:nvSpPr>
            <p:cNvPr id="49" name="TextBox 84"/>
            <p:cNvSpPr txBox="1"/>
            <p:nvPr/>
          </p:nvSpPr>
          <p:spPr>
            <a:xfrm>
              <a:off x="6084168" y="1514664"/>
              <a:ext cx="2317853" cy="816762"/>
            </a:xfrm>
            <a:prstGeom prst="rect">
              <a:avLst/>
            </a:prstGeom>
            <a:noFill/>
          </p:spPr>
          <p:txBody>
            <a:bodyPr wrap="square" lIns="91431" tIns="45715" rIns="91431" bIns="45715" rtlCol="0">
              <a:spAutoFit/>
            </a:bodyPr>
            <a:lstStyle/>
            <a:p>
              <a:pPr lvl="0" defTabSz="685800">
                <a:lnSpc>
                  <a:spcPct val="130000"/>
                </a:lnSpc>
                <a:defRPr/>
              </a:pPr>
              <a:r>
                <a:rPr lang="en-US" altLang="zh-CN" sz="1200" dirty="0">
                  <a:solidFill>
                    <a:prstClr val="black">
                      <a:lumMod val="75000"/>
                      <a:lumOff val="25000"/>
                    </a:prstClr>
                  </a:solidFill>
                  <a:latin typeface="+mj-lt"/>
                  <a:ea typeface="等线 Light" panose="02010600030101010101" pitchFamily="2" charset="-122"/>
                </a:rPr>
                <a:t>Click on the button under the  presentation preview that says "Use as  Google Slides Theme.</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endParaRPr>
            </a:p>
          </p:txBody>
        </p:sp>
        <p:sp>
          <p:nvSpPr>
            <p:cNvPr id="50" name="TextBox 85"/>
            <p:cNvSpPr txBox="1"/>
            <p:nvPr/>
          </p:nvSpPr>
          <p:spPr>
            <a:xfrm>
              <a:off x="6109640" y="1129514"/>
              <a:ext cx="1649099" cy="476098"/>
            </a:xfrm>
            <a:prstGeom prst="rect">
              <a:avLst/>
            </a:prstGeom>
            <a:noFill/>
          </p:spPr>
          <p:txBody>
            <a:bodyPr wrap="square" lIns="91431" tIns="0" rIns="91431" bIns="0" rtlCol="0" anchor="t">
              <a:spAutoFit/>
            </a:bodyPr>
            <a:lstStyle/>
            <a:p>
              <a:pPr lvl="0" defTabSz="685800">
                <a:lnSpc>
                  <a:spcPct val="150000"/>
                </a:lnSpc>
                <a:defRPr/>
              </a:pPr>
              <a:r>
                <a:rPr lang="tr-TR" altLang="zh-CN" sz="2000" dirty="0">
                  <a:solidFill>
                    <a:prstClr val="black">
                      <a:lumMod val="75000"/>
                      <a:lumOff val="25000"/>
                    </a:prstClr>
                  </a:solidFill>
                  <a:latin typeface="+mj-lt"/>
                  <a:ea typeface="等线 Light" panose="02010600030101010101" pitchFamily="2" charset="-122"/>
                  <a:cs typeface="华文黑体" pitchFamily="2" charset="-122"/>
                </a:rPr>
                <a:t>Business</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mj-lt"/>
                <a:ea typeface="等线 Light" panose="02010600030101010101" pitchFamily="2" charset="-122"/>
                <a:cs typeface="华文黑体" pitchFamily="2"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97941465"/>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grpSp>
        <p:nvGrpSpPr>
          <p:cNvPr id="14" name="组合 69"/>
          <p:cNvGrpSpPr/>
          <p:nvPr/>
        </p:nvGrpSpPr>
        <p:grpSpPr>
          <a:xfrm>
            <a:off x="3851920" y="843558"/>
            <a:ext cx="1602228" cy="1359398"/>
            <a:chOff x="1881842" y="2656049"/>
            <a:chExt cx="2397222" cy="2093640"/>
          </a:xfrm>
        </p:grpSpPr>
        <p:grpSp>
          <p:nvGrpSpPr>
            <p:cNvPr id="15" name="组合 70"/>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1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grpSp>
        <p:sp>
          <p:nvSpPr>
            <p:cNvPr id="16"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mj-lt"/>
                <a:ea typeface="等线 Light" panose="02010600030101010101" pitchFamily="2" charset="-122"/>
                <a:cs typeface="+mn-cs"/>
              </a:endParaRPr>
            </a:p>
          </p:txBody>
        </p:sp>
        <p:sp>
          <p:nvSpPr>
            <p:cNvPr id="17" name="TextBox 93"/>
            <p:cNvSpPr txBox="1"/>
            <p:nvPr/>
          </p:nvSpPr>
          <p:spPr>
            <a:xfrm>
              <a:off x="2395514" y="2908939"/>
              <a:ext cx="1582966" cy="1564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rPr>
                <a:t>0</a:t>
              </a:r>
              <a:r>
                <a:rPr kumimoji="0" lang="tr-TR" altLang="zh-CN"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rPr>
                <a:t>2</a:t>
              </a:r>
              <a:endParaRPr kumimoji="0" lang="zh-CN" altLang="en-US" sz="6000" b="1" i="0" u="none" strike="noStrike" kern="1200" cap="none" spc="0" normalizeH="0" baseline="0" noProof="0" dirty="0">
                <a:ln>
                  <a:noFill/>
                </a:ln>
                <a:solidFill>
                  <a:prstClr val="white"/>
                </a:solidFill>
                <a:effectLst/>
                <a:uLnTx/>
                <a:uFillTx/>
                <a:latin typeface="+mj-lt"/>
                <a:ea typeface="微软雅黑" panose="020B0503020204020204" pitchFamily="34" charset="-122"/>
                <a:cs typeface="+mn-cs"/>
              </a:endParaRPr>
            </a:p>
          </p:txBody>
        </p:sp>
      </p:grpSp>
      <p:sp>
        <p:nvSpPr>
          <p:cNvPr id="20" name="文本框 2"/>
          <p:cNvSpPr txBox="1"/>
          <p:nvPr/>
        </p:nvSpPr>
        <p:spPr>
          <a:xfrm>
            <a:off x="0" y="2321399"/>
            <a:ext cx="9143999" cy="707886"/>
          </a:xfrm>
          <a:prstGeom prst="rect">
            <a:avLst/>
          </a:prstGeom>
          <a:noFill/>
        </p:spPr>
        <p:txBody>
          <a:bodyPr wrap="square" rtlCol="0">
            <a:spAutoFit/>
          </a:bodyPr>
          <a:lstStyle/>
          <a:p>
            <a:pPr lvl="0" algn="ctr" defTabSz="685800">
              <a:defRPr/>
            </a:pPr>
            <a:r>
              <a:rPr lang="tr-TR" altLang="zh-CN" sz="4000" b="1" dirty="0">
                <a:latin typeface="+mj-lt"/>
                <a:ea typeface="微软雅黑" panose="020B0503020204020204" pitchFamily="34" charset="-122"/>
              </a:rPr>
              <a:t>ASSURANCE </a:t>
            </a:r>
            <a:endParaRPr kumimoji="0" lang="zh-CN" altLang="en-US" sz="4000" b="1" i="0" u="none" strike="noStrike" kern="1200" cap="none" spc="0" normalizeH="0" baseline="0" noProof="0" dirty="0">
              <a:ln>
                <a:noFill/>
              </a:ln>
              <a:effectLst/>
              <a:uLnTx/>
              <a:uFillTx/>
              <a:latin typeface="+mj-lt"/>
              <a:ea typeface="微软雅黑" panose="020B0503020204020204" pitchFamily="34" charset="-122"/>
            </a:endParaRPr>
          </a:p>
        </p:txBody>
      </p:sp>
    </p:spTree>
    <p:extLst>
      <p:ext uri="{BB962C8B-B14F-4D97-AF65-F5344CB8AC3E}">
        <p14:creationId xmlns:p14="http://schemas.microsoft.com/office/powerpoint/2010/main" val="1894147029"/>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3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38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38000">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Fallback>
  </mc:AlternateContent>
</p:sld>
</file>

<file path=ppt/theme/theme1.xml><?xml version="1.0" encoding="utf-8"?>
<a:theme xmlns:a="http://schemas.openxmlformats.org/drawingml/2006/main" name="Dubai Business Google Slides，Freepptbackgrounds.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9">
  <a:themeElements>
    <a:clrScheme name="自定义 145">
      <a:dk1>
        <a:sysClr val="windowText" lastClr="000000"/>
      </a:dk1>
      <a:lt1>
        <a:sysClr val="window" lastClr="FFFFFF"/>
      </a:lt1>
      <a:dk2>
        <a:srgbClr val="44546A"/>
      </a:dk2>
      <a:lt2>
        <a:srgbClr val="E7E6E6"/>
      </a:lt2>
      <a:accent1>
        <a:srgbClr val="C55A11"/>
      </a:accent1>
      <a:accent2>
        <a:srgbClr val="ED7D31"/>
      </a:accent2>
      <a:accent3>
        <a:srgbClr val="FFC000"/>
      </a:accent3>
      <a:accent4>
        <a:srgbClr val="FFC000"/>
      </a:accent4>
      <a:accent5>
        <a:srgbClr val="4472C4"/>
      </a:accent5>
      <a:accent6>
        <a:srgbClr val="70AD47"/>
      </a:accent6>
      <a:hlink>
        <a:srgbClr val="0563C1"/>
      </a:hlink>
      <a:folHlink>
        <a:srgbClr val="954F72"/>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322</TotalTime>
  <Words>901</Words>
  <Application>Microsoft Macintosh PowerPoint</Application>
  <PresentationFormat>Ekran Gösterisi (16:9)</PresentationFormat>
  <Paragraphs>224</Paragraphs>
  <Slides>27</Slides>
  <Notes>20</Notes>
  <HiddenSlides>0</HiddenSlides>
  <MMClips>0</MMClips>
  <ScaleCrop>false</ScaleCrop>
  <HeadingPairs>
    <vt:vector size="6" baseType="variant">
      <vt:variant>
        <vt:lpstr>Kullanılan Yazı Tipleri</vt:lpstr>
      </vt:variant>
      <vt:variant>
        <vt:i4>6</vt:i4>
      </vt:variant>
      <vt:variant>
        <vt:lpstr>Tema</vt:lpstr>
      </vt:variant>
      <vt:variant>
        <vt:i4>2</vt:i4>
      </vt:variant>
      <vt:variant>
        <vt:lpstr>Slayt Başlıkları</vt:lpstr>
      </vt:variant>
      <vt:variant>
        <vt:i4>27</vt:i4>
      </vt:variant>
    </vt:vector>
  </HeadingPairs>
  <TitlesOfParts>
    <vt:vector size="35" baseType="lpstr">
      <vt:lpstr>等线</vt:lpstr>
      <vt:lpstr>微软雅黑</vt:lpstr>
      <vt:lpstr>Arial</vt:lpstr>
      <vt:lpstr>Calibri</vt:lpstr>
      <vt:lpstr>Rockwell</vt:lpstr>
      <vt:lpstr>Tw Cen MT</vt:lpstr>
      <vt:lpstr>Dubai Business Google Slides，Freepptbackgrounds.net</vt:lpstr>
      <vt:lpstr>Slide 9</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Freepptbackgrounds.net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Dubai Business Google Slides</dc:title>
  <dc:subject>Powerpoint Template</dc:subject>
  <dc:creator>Freepptbackgrounds.net</dc:creator>
  <cp:keywords>Dubai Business Google Slides</cp:keywords>
  <dc:description>Dubai Business Google Slides_x000d_
www.freepptbackgrounds.net_x000d_
</dc:description>
  <cp:lastModifiedBy>Hiko ®</cp:lastModifiedBy>
  <cp:revision>52</cp:revision>
  <dcterms:created xsi:type="dcterms:W3CDTF">2015-03-15T15:55:02Z</dcterms:created>
  <dcterms:modified xsi:type="dcterms:W3CDTF">2020-04-19T15:39:46Z</dcterms:modified>
</cp:coreProperties>
</file>